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7.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
  </p:notesMasterIdLst>
  <p:handoutMasterIdLst>
    <p:handoutMasterId r:id="rId10"/>
  </p:handoutMasterIdLst>
  <p:sldIdLst>
    <p:sldId id="256" r:id="rId2"/>
    <p:sldId id="264" r:id="rId3"/>
    <p:sldId id="257" r:id="rId4"/>
    <p:sldId id="261" r:id="rId5"/>
    <p:sldId id="265" r:id="rId6"/>
    <p:sldId id="266" r:id="rId7"/>
    <p:sldId id="262" r:id="rId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ittlere Formatvorlage 4 - Akz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232" autoAdjust="0"/>
    <p:restoredTop sz="54248" autoAdjust="0"/>
  </p:normalViewPr>
  <p:slideViewPr>
    <p:cSldViewPr snapToGrid="0">
      <p:cViewPr varScale="1">
        <p:scale>
          <a:sx n="60" d="100"/>
          <a:sy n="60" d="100"/>
        </p:scale>
        <p:origin x="1776" y="60"/>
      </p:cViewPr>
      <p:guideLst/>
    </p:cSldViewPr>
  </p:slideViewPr>
  <p:notesTextViewPr>
    <p:cViewPr>
      <p:scale>
        <a:sx n="1" d="1"/>
        <a:sy n="1" d="1"/>
      </p:scale>
      <p:origin x="0" y="0"/>
    </p:cViewPr>
  </p:notesTextViewPr>
  <p:notesViewPr>
    <p:cSldViewPr snapToGrid="0">
      <p:cViewPr varScale="1">
        <p:scale>
          <a:sx n="87" d="100"/>
          <a:sy n="87" d="100"/>
        </p:scale>
        <p:origin x="2988"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5" Type="http://schemas.microsoft.com/office/2015/10/relationships/revisionInfo" Target="revisionInfo.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C4D25C5-C37F-44D4-BAF5-C920A29E0F88}"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de-AT"/>
        </a:p>
      </dgm:t>
    </dgm:pt>
    <dgm:pt modelId="{A7D2066A-A1EC-4AFE-846B-94ABE18E3DA3}">
      <dgm:prSet phldrT="[Text]"/>
      <dgm:spPr/>
      <dgm:t>
        <a:bodyPr/>
        <a:lstStyle/>
        <a:p>
          <a:r>
            <a:rPr lang="en-GB" noProof="0" dirty="0"/>
            <a:t>Change of perspectives</a:t>
          </a:r>
        </a:p>
      </dgm:t>
    </dgm:pt>
    <dgm:pt modelId="{940EFE8C-3633-485D-87B4-6C0768D50AE0}" type="parTrans" cxnId="{14309562-1CCC-4269-B86C-22AC4100C211}">
      <dgm:prSet/>
      <dgm:spPr/>
      <dgm:t>
        <a:bodyPr/>
        <a:lstStyle/>
        <a:p>
          <a:endParaRPr lang="de-AT"/>
        </a:p>
      </dgm:t>
    </dgm:pt>
    <dgm:pt modelId="{C9931E74-114C-444B-A1CB-42E0A561F4C0}" type="sibTrans" cxnId="{14309562-1CCC-4269-B86C-22AC4100C211}">
      <dgm:prSet/>
      <dgm:spPr/>
      <dgm:t>
        <a:bodyPr/>
        <a:lstStyle/>
        <a:p>
          <a:endParaRPr lang="de-AT"/>
        </a:p>
      </dgm:t>
    </dgm:pt>
    <dgm:pt modelId="{6927F5B9-4559-4AB0-8663-FDD6A1050A97}">
      <dgm:prSet phldrT="[Text]"/>
      <dgm:spPr/>
      <dgm:t>
        <a:bodyPr/>
        <a:lstStyle/>
        <a:p>
          <a:r>
            <a:rPr lang="en-GB" noProof="0" dirty="0"/>
            <a:t>To control own behaviour</a:t>
          </a:r>
        </a:p>
      </dgm:t>
    </dgm:pt>
    <dgm:pt modelId="{5ADE7ADC-E7FF-4D41-9433-1BA8B7A36C17}" type="sibTrans" cxnId="{379158BA-978A-45F1-8AC9-563C50A0B6A9}">
      <dgm:prSet/>
      <dgm:spPr/>
      <dgm:t>
        <a:bodyPr/>
        <a:lstStyle/>
        <a:p>
          <a:endParaRPr lang="de-AT"/>
        </a:p>
      </dgm:t>
    </dgm:pt>
    <dgm:pt modelId="{177161EC-212D-4A75-87BA-541D75F56A5B}" type="parTrans" cxnId="{379158BA-978A-45F1-8AC9-563C50A0B6A9}">
      <dgm:prSet/>
      <dgm:spPr/>
      <dgm:t>
        <a:bodyPr/>
        <a:lstStyle/>
        <a:p>
          <a:endParaRPr lang="de-AT"/>
        </a:p>
      </dgm:t>
    </dgm:pt>
    <dgm:pt modelId="{E540724C-1BBF-43AF-AB9C-80A910AC1B6E}">
      <dgm:prSet/>
      <dgm:spPr/>
      <dgm:t>
        <a:bodyPr/>
        <a:lstStyle/>
        <a:p>
          <a:r>
            <a:rPr lang="de-AT" dirty="0"/>
            <a:t>Training </a:t>
          </a:r>
          <a:r>
            <a:rPr lang="de-AT" dirty="0" err="1"/>
            <a:t>of</a:t>
          </a:r>
          <a:r>
            <a:rPr lang="de-AT" dirty="0"/>
            <a:t> </a:t>
          </a:r>
          <a:r>
            <a:rPr lang="en-GB" noProof="0" dirty="0"/>
            <a:t>social</a:t>
          </a:r>
          <a:r>
            <a:rPr lang="de-AT" dirty="0"/>
            <a:t> </a:t>
          </a:r>
          <a:r>
            <a:rPr lang="en-AU" noProof="0" dirty="0"/>
            <a:t>perception</a:t>
          </a:r>
          <a:r>
            <a:rPr lang="de-AT" dirty="0"/>
            <a:t> </a:t>
          </a:r>
        </a:p>
      </dgm:t>
    </dgm:pt>
    <dgm:pt modelId="{F247B796-5F39-4065-8FF1-BBEDD80D2F4D}" type="parTrans" cxnId="{0CBBD4A7-6E82-458E-9956-33F842EA480D}">
      <dgm:prSet/>
      <dgm:spPr/>
      <dgm:t>
        <a:bodyPr/>
        <a:lstStyle/>
        <a:p>
          <a:endParaRPr lang="de-AT"/>
        </a:p>
      </dgm:t>
    </dgm:pt>
    <dgm:pt modelId="{5623BFDC-59F1-449A-AF8D-A63FC3DB3C1B}" type="sibTrans" cxnId="{0CBBD4A7-6E82-458E-9956-33F842EA480D}">
      <dgm:prSet/>
      <dgm:spPr/>
      <dgm:t>
        <a:bodyPr/>
        <a:lstStyle/>
        <a:p>
          <a:endParaRPr lang="de-AT"/>
        </a:p>
      </dgm:t>
    </dgm:pt>
    <dgm:pt modelId="{EF994970-A1A7-49CB-835E-27B03283FBA0}">
      <dgm:prSet/>
      <dgm:spPr/>
      <dgm:t>
        <a:bodyPr/>
        <a:lstStyle/>
        <a:p>
          <a:r>
            <a:rPr lang="en-AU" noProof="0" dirty="0"/>
            <a:t>Encouraging</a:t>
          </a:r>
          <a:r>
            <a:rPr lang="de-AT" dirty="0"/>
            <a:t>, motivational,…</a:t>
          </a:r>
        </a:p>
      </dgm:t>
    </dgm:pt>
    <dgm:pt modelId="{39CC6465-6DE8-41A2-9FE9-253A3E9D9FAA}" type="parTrans" cxnId="{00E9BC0B-4492-43AF-8B0E-7254ED226FC1}">
      <dgm:prSet/>
      <dgm:spPr/>
      <dgm:t>
        <a:bodyPr/>
        <a:lstStyle/>
        <a:p>
          <a:endParaRPr lang="de-AT"/>
        </a:p>
      </dgm:t>
    </dgm:pt>
    <dgm:pt modelId="{159CE350-F796-4FDB-8A68-6C0422051909}" type="sibTrans" cxnId="{00E9BC0B-4492-43AF-8B0E-7254ED226FC1}">
      <dgm:prSet/>
      <dgm:spPr/>
      <dgm:t>
        <a:bodyPr/>
        <a:lstStyle/>
        <a:p>
          <a:endParaRPr lang="de-AT"/>
        </a:p>
      </dgm:t>
    </dgm:pt>
    <dgm:pt modelId="{19AB4223-A7CB-487F-B31C-956C466B59D2}">
      <dgm:prSet phldrT="[Text]"/>
      <dgm:spPr/>
      <dgm:t>
        <a:bodyPr/>
        <a:lstStyle/>
        <a:p>
          <a:r>
            <a:rPr lang="en-GB" noProof="0" dirty="0"/>
            <a:t>Helpful source of information</a:t>
          </a:r>
        </a:p>
      </dgm:t>
    </dgm:pt>
    <dgm:pt modelId="{FD5D3577-5C2D-4553-860E-D7D91B878C33}" type="sibTrans" cxnId="{ABD5EDD9-C1CF-4D09-8E31-3B39D0F44E1D}">
      <dgm:prSet/>
      <dgm:spPr/>
      <dgm:t>
        <a:bodyPr/>
        <a:lstStyle/>
        <a:p>
          <a:endParaRPr lang="de-AT" dirty="0"/>
        </a:p>
      </dgm:t>
    </dgm:pt>
    <dgm:pt modelId="{D65F1ECE-4F2C-45ED-BD73-40AE552DC439}" type="parTrans" cxnId="{ABD5EDD9-C1CF-4D09-8E31-3B39D0F44E1D}">
      <dgm:prSet/>
      <dgm:spPr/>
      <dgm:t>
        <a:bodyPr/>
        <a:lstStyle/>
        <a:p>
          <a:endParaRPr lang="de-AT"/>
        </a:p>
      </dgm:t>
    </dgm:pt>
    <dgm:pt modelId="{2029836A-E4D0-4D20-A321-3EC590D78333}">
      <dgm:prSet/>
      <dgm:spPr/>
      <dgm:t>
        <a:bodyPr/>
        <a:lstStyle/>
        <a:p>
          <a:r>
            <a:rPr lang="en-AU" noProof="0" dirty="0"/>
            <a:t>Helping</a:t>
          </a:r>
          <a:r>
            <a:rPr lang="de-AT" dirty="0"/>
            <a:t> </a:t>
          </a:r>
          <a:r>
            <a:rPr lang="en-AU" noProof="0" dirty="0"/>
            <a:t>with</a:t>
          </a:r>
          <a:r>
            <a:rPr lang="de-AT" dirty="0"/>
            <a:t> </a:t>
          </a:r>
          <a:r>
            <a:rPr lang="en-AU" noProof="0" dirty="0"/>
            <a:t>self-assessment</a:t>
          </a:r>
          <a:r>
            <a:rPr lang="de-AT" dirty="0"/>
            <a:t> </a:t>
          </a:r>
        </a:p>
      </dgm:t>
    </dgm:pt>
    <dgm:pt modelId="{003E2CF1-20D1-41C5-98E3-913C7613FE9D}" type="sibTrans" cxnId="{18C3481E-C254-46CC-86DD-FDE64FBADDFC}">
      <dgm:prSet/>
      <dgm:spPr/>
      <dgm:t>
        <a:bodyPr/>
        <a:lstStyle/>
        <a:p>
          <a:endParaRPr lang="de-AT"/>
        </a:p>
      </dgm:t>
    </dgm:pt>
    <dgm:pt modelId="{CAADB7C4-F0CD-44CB-99F1-CDC278C5B703}" type="parTrans" cxnId="{18C3481E-C254-46CC-86DD-FDE64FBADDFC}">
      <dgm:prSet/>
      <dgm:spPr/>
      <dgm:t>
        <a:bodyPr/>
        <a:lstStyle/>
        <a:p>
          <a:endParaRPr lang="de-AT"/>
        </a:p>
      </dgm:t>
    </dgm:pt>
    <dgm:pt modelId="{3C11DFDD-12EB-4C50-8596-8BF6B1691262}" type="pres">
      <dgm:prSet presAssocID="{AC4D25C5-C37F-44D4-BAF5-C920A29E0F88}" presName="linear" presStyleCnt="0">
        <dgm:presLayoutVars>
          <dgm:dir/>
          <dgm:animLvl val="lvl"/>
          <dgm:resizeHandles val="exact"/>
        </dgm:presLayoutVars>
      </dgm:prSet>
      <dgm:spPr/>
    </dgm:pt>
    <dgm:pt modelId="{85E45E0C-D7E4-4A11-9F57-AA182BD7FF30}" type="pres">
      <dgm:prSet presAssocID="{19AB4223-A7CB-487F-B31C-956C466B59D2}" presName="parentLin" presStyleCnt="0"/>
      <dgm:spPr/>
    </dgm:pt>
    <dgm:pt modelId="{B3B91DE7-C992-4B9E-B290-C48B6CB68F3F}" type="pres">
      <dgm:prSet presAssocID="{19AB4223-A7CB-487F-B31C-956C466B59D2}" presName="parentLeftMargin" presStyleLbl="node1" presStyleIdx="0" presStyleCnt="6"/>
      <dgm:spPr/>
    </dgm:pt>
    <dgm:pt modelId="{3EF99549-B87E-4309-81CB-8C32C8FC7264}" type="pres">
      <dgm:prSet presAssocID="{19AB4223-A7CB-487F-B31C-956C466B59D2}" presName="parentText" presStyleLbl="node1" presStyleIdx="0" presStyleCnt="6">
        <dgm:presLayoutVars>
          <dgm:chMax val="0"/>
          <dgm:bulletEnabled val="1"/>
        </dgm:presLayoutVars>
      </dgm:prSet>
      <dgm:spPr/>
    </dgm:pt>
    <dgm:pt modelId="{58A6A3B3-C43B-49AC-8652-2D49EE5D7ABE}" type="pres">
      <dgm:prSet presAssocID="{19AB4223-A7CB-487F-B31C-956C466B59D2}" presName="negativeSpace" presStyleCnt="0"/>
      <dgm:spPr/>
    </dgm:pt>
    <dgm:pt modelId="{87D05542-F0C7-4DC9-824B-34BFE969F7E7}" type="pres">
      <dgm:prSet presAssocID="{19AB4223-A7CB-487F-B31C-956C466B59D2}" presName="childText" presStyleLbl="conFgAcc1" presStyleIdx="0" presStyleCnt="6">
        <dgm:presLayoutVars>
          <dgm:bulletEnabled val="1"/>
        </dgm:presLayoutVars>
      </dgm:prSet>
      <dgm:spPr/>
    </dgm:pt>
    <dgm:pt modelId="{EEE965FA-8F67-4B1B-9F0E-DD9FB7820A0C}" type="pres">
      <dgm:prSet presAssocID="{FD5D3577-5C2D-4553-860E-D7D91B878C33}" presName="spaceBetweenRectangles" presStyleCnt="0"/>
      <dgm:spPr/>
    </dgm:pt>
    <dgm:pt modelId="{1995CE17-4BAB-4D8F-A032-B2800AF9C086}" type="pres">
      <dgm:prSet presAssocID="{6927F5B9-4559-4AB0-8663-FDD6A1050A97}" presName="parentLin" presStyleCnt="0"/>
      <dgm:spPr/>
    </dgm:pt>
    <dgm:pt modelId="{067A895D-F06E-4E34-A822-7E484649D212}" type="pres">
      <dgm:prSet presAssocID="{6927F5B9-4559-4AB0-8663-FDD6A1050A97}" presName="parentLeftMargin" presStyleLbl="node1" presStyleIdx="0" presStyleCnt="6"/>
      <dgm:spPr/>
    </dgm:pt>
    <dgm:pt modelId="{2986B242-DB64-45EE-8897-EF4DEA3A3372}" type="pres">
      <dgm:prSet presAssocID="{6927F5B9-4559-4AB0-8663-FDD6A1050A97}" presName="parentText" presStyleLbl="node1" presStyleIdx="1" presStyleCnt="6">
        <dgm:presLayoutVars>
          <dgm:chMax val="0"/>
          <dgm:bulletEnabled val="1"/>
        </dgm:presLayoutVars>
      </dgm:prSet>
      <dgm:spPr/>
    </dgm:pt>
    <dgm:pt modelId="{60711C02-AF13-461E-A8C9-3A3E7CEC33F0}" type="pres">
      <dgm:prSet presAssocID="{6927F5B9-4559-4AB0-8663-FDD6A1050A97}" presName="negativeSpace" presStyleCnt="0"/>
      <dgm:spPr/>
    </dgm:pt>
    <dgm:pt modelId="{05F6A2B6-5BC9-43F6-9303-76A2E8DE923E}" type="pres">
      <dgm:prSet presAssocID="{6927F5B9-4559-4AB0-8663-FDD6A1050A97}" presName="childText" presStyleLbl="conFgAcc1" presStyleIdx="1" presStyleCnt="6">
        <dgm:presLayoutVars>
          <dgm:bulletEnabled val="1"/>
        </dgm:presLayoutVars>
      </dgm:prSet>
      <dgm:spPr/>
    </dgm:pt>
    <dgm:pt modelId="{792D3E07-4C1D-48AF-95F2-12B9F8A9F5BB}" type="pres">
      <dgm:prSet presAssocID="{5ADE7ADC-E7FF-4D41-9433-1BA8B7A36C17}" presName="spaceBetweenRectangles" presStyleCnt="0"/>
      <dgm:spPr/>
    </dgm:pt>
    <dgm:pt modelId="{8B2383AA-9BE7-4D5C-9C27-1C2C2B7BD73A}" type="pres">
      <dgm:prSet presAssocID="{A7D2066A-A1EC-4AFE-846B-94ABE18E3DA3}" presName="parentLin" presStyleCnt="0"/>
      <dgm:spPr/>
    </dgm:pt>
    <dgm:pt modelId="{A02C897A-1EA2-4D45-8539-C2CF7478522F}" type="pres">
      <dgm:prSet presAssocID="{A7D2066A-A1EC-4AFE-846B-94ABE18E3DA3}" presName="parentLeftMargin" presStyleLbl="node1" presStyleIdx="1" presStyleCnt="6"/>
      <dgm:spPr/>
    </dgm:pt>
    <dgm:pt modelId="{F9BC2FAF-F227-4FF8-ABE4-D885D043BDE7}" type="pres">
      <dgm:prSet presAssocID="{A7D2066A-A1EC-4AFE-846B-94ABE18E3DA3}" presName="parentText" presStyleLbl="node1" presStyleIdx="2" presStyleCnt="6">
        <dgm:presLayoutVars>
          <dgm:chMax val="0"/>
          <dgm:bulletEnabled val="1"/>
        </dgm:presLayoutVars>
      </dgm:prSet>
      <dgm:spPr/>
    </dgm:pt>
    <dgm:pt modelId="{FCBC3270-5032-4B29-BCD3-284F43AEBCF1}" type="pres">
      <dgm:prSet presAssocID="{A7D2066A-A1EC-4AFE-846B-94ABE18E3DA3}" presName="negativeSpace" presStyleCnt="0"/>
      <dgm:spPr/>
    </dgm:pt>
    <dgm:pt modelId="{4DF43E1C-443A-4122-8CEF-E7FCFA5C10E6}" type="pres">
      <dgm:prSet presAssocID="{A7D2066A-A1EC-4AFE-846B-94ABE18E3DA3}" presName="childText" presStyleLbl="conFgAcc1" presStyleIdx="2" presStyleCnt="6">
        <dgm:presLayoutVars>
          <dgm:bulletEnabled val="1"/>
        </dgm:presLayoutVars>
      </dgm:prSet>
      <dgm:spPr/>
    </dgm:pt>
    <dgm:pt modelId="{3EE741B6-2CFD-45D0-9FFC-9E576119B8A0}" type="pres">
      <dgm:prSet presAssocID="{C9931E74-114C-444B-A1CB-42E0A561F4C0}" presName="spaceBetweenRectangles" presStyleCnt="0"/>
      <dgm:spPr/>
    </dgm:pt>
    <dgm:pt modelId="{E643243F-DC8C-45D6-9033-579C173A1670}" type="pres">
      <dgm:prSet presAssocID="{E540724C-1BBF-43AF-AB9C-80A910AC1B6E}" presName="parentLin" presStyleCnt="0"/>
      <dgm:spPr/>
    </dgm:pt>
    <dgm:pt modelId="{0D09D64F-14D1-4D5E-AEA4-AF63AFBBF692}" type="pres">
      <dgm:prSet presAssocID="{E540724C-1BBF-43AF-AB9C-80A910AC1B6E}" presName="parentLeftMargin" presStyleLbl="node1" presStyleIdx="2" presStyleCnt="6"/>
      <dgm:spPr/>
    </dgm:pt>
    <dgm:pt modelId="{E8198EC2-FEF7-4C17-A8BF-C0106B636C55}" type="pres">
      <dgm:prSet presAssocID="{E540724C-1BBF-43AF-AB9C-80A910AC1B6E}" presName="parentText" presStyleLbl="node1" presStyleIdx="3" presStyleCnt="6">
        <dgm:presLayoutVars>
          <dgm:chMax val="0"/>
          <dgm:bulletEnabled val="1"/>
        </dgm:presLayoutVars>
      </dgm:prSet>
      <dgm:spPr/>
    </dgm:pt>
    <dgm:pt modelId="{EC8E2815-C010-4BDA-ABF7-F8C266F09721}" type="pres">
      <dgm:prSet presAssocID="{E540724C-1BBF-43AF-AB9C-80A910AC1B6E}" presName="negativeSpace" presStyleCnt="0"/>
      <dgm:spPr/>
    </dgm:pt>
    <dgm:pt modelId="{ADCA75BF-75BD-4ADE-A97D-95CF9859F645}" type="pres">
      <dgm:prSet presAssocID="{E540724C-1BBF-43AF-AB9C-80A910AC1B6E}" presName="childText" presStyleLbl="conFgAcc1" presStyleIdx="3" presStyleCnt="6">
        <dgm:presLayoutVars>
          <dgm:bulletEnabled val="1"/>
        </dgm:presLayoutVars>
      </dgm:prSet>
      <dgm:spPr/>
    </dgm:pt>
    <dgm:pt modelId="{72C42DE5-F18F-42CA-8922-493DA458B33C}" type="pres">
      <dgm:prSet presAssocID="{5623BFDC-59F1-449A-AF8D-A63FC3DB3C1B}" presName="spaceBetweenRectangles" presStyleCnt="0"/>
      <dgm:spPr/>
    </dgm:pt>
    <dgm:pt modelId="{0778536C-B21A-4687-9610-44677EA2F180}" type="pres">
      <dgm:prSet presAssocID="{2029836A-E4D0-4D20-A321-3EC590D78333}" presName="parentLin" presStyleCnt="0"/>
      <dgm:spPr/>
    </dgm:pt>
    <dgm:pt modelId="{6BE52EC2-B408-4F11-B706-6567AA01BAB1}" type="pres">
      <dgm:prSet presAssocID="{2029836A-E4D0-4D20-A321-3EC590D78333}" presName="parentLeftMargin" presStyleLbl="node1" presStyleIdx="3" presStyleCnt="6"/>
      <dgm:spPr/>
    </dgm:pt>
    <dgm:pt modelId="{8147E14F-31F9-4CB8-B2E8-66DACD0F6F68}" type="pres">
      <dgm:prSet presAssocID="{2029836A-E4D0-4D20-A321-3EC590D78333}" presName="parentText" presStyleLbl="node1" presStyleIdx="4" presStyleCnt="6">
        <dgm:presLayoutVars>
          <dgm:chMax val="0"/>
          <dgm:bulletEnabled val="1"/>
        </dgm:presLayoutVars>
      </dgm:prSet>
      <dgm:spPr/>
    </dgm:pt>
    <dgm:pt modelId="{314D7D06-42C7-4A18-87B2-A80B9A26E4D5}" type="pres">
      <dgm:prSet presAssocID="{2029836A-E4D0-4D20-A321-3EC590D78333}" presName="negativeSpace" presStyleCnt="0"/>
      <dgm:spPr/>
    </dgm:pt>
    <dgm:pt modelId="{67B1F88C-467E-4695-85B3-E2746E094FAD}" type="pres">
      <dgm:prSet presAssocID="{2029836A-E4D0-4D20-A321-3EC590D78333}" presName="childText" presStyleLbl="conFgAcc1" presStyleIdx="4" presStyleCnt="6">
        <dgm:presLayoutVars>
          <dgm:bulletEnabled val="1"/>
        </dgm:presLayoutVars>
      </dgm:prSet>
      <dgm:spPr/>
    </dgm:pt>
    <dgm:pt modelId="{17C5A349-1096-4868-80B9-B7F8156F24D6}" type="pres">
      <dgm:prSet presAssocID="{003E2CF1-20D1-41C5-98E3-913C7613FE9D}" presName="spaceBetweenRectangles" presStyleCnt="0"/>
      <dgm:spPr/>
    </dgm:pt>
    <dgm:pt modelId="{05CFAEC6-4DA0-427F-A380-DA805CE69FE4}" type="pres">
      <dgm:prSet presAssocID="{EF994970-A1A7-49CB-835E-27B03283FBA0}" presName="parentLin" presStyleCnt="0"/>
      <dgm:spPr/>
    </dgm:pt>
    <dgm:pt modelId="{375341E8-B1FE-4F7D-8C2D-38AE90723F14}" type="pres">
      <dgm:prSet presAssocID="{EF994970-A1A7-49CB-835E-27B03283FBA0}" presName="parentLeftMargin" presStyleLbl="node1" presStyleIdx="4" presStyleCnt="6"/>
      <dgm:spPr/>
    </dgm:pt>
    <dgm:pt modelId="{339D07C9-1276-49D3-8C38-433522137B7A}" type="pres">
      <dgm:prSet presAssocID="{EF994970-A1A7-49CB-835E-27B03283FBA0}" presName="parentText" presStyleLbl="node1" presStyleIdx="5" presStyleCnt="6">
        <dgm:presLayoutVars>
          <dgm:chMax val="0"/>
          <dgm:bulletEnabled val="1"/>
        </dgm:presLayoutVars>
      </dgm:prSet>
      <dgm:spPr/>
    </dgm:pt>
    <dgm:pt modelId="{58F36808-BE60-4D37-AD6E-8DE48E2EDEFD}" type="pres">
      <dgm:prSet presAssocID="{EF994970-A1A7-49CB-835E-27B03283FBA0}" presName="negativeSpace" presStyleCnt="0"/>
      <dgm:spPr/>
    </dgm:pt>
    <dgm:pt modelId="{03244AD2-8E8B-4A54-AD08-7EA6FB4E0288}" type="pres">
      <dgm:prSet presAssocID="{EF994970-A1A7-49CB-835E-27B03283FBA0}" presName="childText" presStyleLbl="conFgAcc1" presStyleIdx="5" presStyleCnt="6">
        <dgm:presLayoutVars>
          <dgm:bulletEnabled val="1"/>
        </dgm:presLayoutVars>
      </dgm:prSet>
      <dgm:spPr/>
    </dgm:pt>
  </dgm:ptLst>
  <dgm:cxnLst>
    <dgm:cxn modelId="{AD76E905-9192-42A0-9580-268B2DB8779F}" type="presOf" srcId="{19AB4223-A7CB-487F-B31C-956C466B59D2}" destId="{3EF99549-B87E-4309-81CB-8C32C8FC7264}" srcOrd="1" destOrd="0" presId="urn:microsoft.com/office/officeart/2005/8/layout/list1"/>
    <dgm:cxn modelId="{00E9BC0B-4492-43AF-8B0E-7254ED226FC1}" srcId="{AC4D25C5-C37F-44D4-BAF5-C920A29E0F88}" destId="{EF994970-A1A7-49CB-835E-27B03283FBA0}" srcOrd="5" destOrd="0" parTransId="{39CC6465-6DE8-41A2-9FE9-253A3E9D9FAA}" sibTransId="{159CE350-F796-4FDB-8A68-6C0422051909}"/>
    <dgm:cxn modelId="{18C3481E-C254-46CC-86DD-FDE64FBADDFC}" srcId="{AC4D25C5-C37F-44D4-BAF5-C920A29E0F88}" destId="{2029836A-E4D0-4D20-A321-3EC590D78333}" srcOrd="4" destOrd="0" parTransId="{CAADB7C4-F0CD-44CB-99F1-CDC278C5B703}" sibTransId="{003E2CF1-20D1-41C5-98E3-913C7613FE9D}"/>
    <dgm:cxn modelId="{26BA5226-6E0B-486C-A6B3-91862823BA88}" type="presOf" srcId="{A7D2066A-A1EC-4AFE-846B-94ABE18E3DA3}" destId="{F9BC2FAF-F227-4FF8-ABE4-D885D043BDE7}" srcOrd="1" destOrd="0" presId="urn:microsoft.com/office/officeart/2005/8/layout/list1"/>
    <dgm:cxn modelId="{47D2F527-3714-4238-B5D3-E325C278BC7A}" type="presOf" srcId="{19AB4223-A7CB-487F-B31C-956C466B59D2}" destId="{B3B91DE7-C992-4B9E-B290-C48B6CB68F3F}" srcOrd="0" destOrd="0" presId="urn:microsoft.com/office/officeart/2005/8/layout/list1"/>
    <dgm:cxn modelId="{20624D2A-816B-4658-8EA5-A74DB17B4C30}" type="presOf" srcId="{6927F5B9-4559-4AB0-8663-FDD6A1050A97}" destId="{067A895D-F06E-4E34-A822-7E484649D212}" srcOrd="0" destOrd="0" presId="urn:microsoft.com/office/officeart/2005/8/layout/list1"/>
    <dgm:cxn modelId="{3DA7172B-F851-4FF7-B4AC-32E4101A2B6A}" type="presOf" srcId="{2029836A-E4D0-4D20-A321-3EC590D78333}" destId="{6BE52EC2-B408-4F11-B706-6567AA01BAB1}" srcOrd="0" destOrd="0" presId="urn:microsoft.com/office/officeart/2005/8/layout/list1"/>
    <dgm:cxn modelId="{8D847161-D513-471F-896A-88A556DCC6AE}" type="presOf" srcId="{EF994970-A1A7-49CB-835E-27B03283FBA0}" destId="{339D07C9-1276-49D3-8C38-433522137B7A}" srcOrd="1" destOrd="0" presId="urn:microsoft.com/office/officeart/2005/8/layout/list1"/>
    <dgm:cxn modelId="{14309562-1CCC-4269-B86C-22AC4100C211}" srcId="{AC4D25C5-C37F-44D4-BAF5-C920A29E0F88}" destId="{A7D2066A-A1EC-4AFE-846B-94ABE18E3DA3}" srcOrd="2" destOrd="0" parTransId="{940EFE8C-3633-485D-87B4-6C0768D50AE0}" sibTransId="{C9931E74-114C-444B-A1CB-42E0A561F4C0}"/>
    <dgm:cxn modelId="{8E5D8169-8B60-4B85-B4AB-9E8D45DFF0B5}" type="presOf" srcId="{E540724C-1BBF-43AF-AB9C-80A910AC1B6E}" destId="{0D09D64F-14D1-4D5E-AEA4-AF63AFBBF692}" srcOrd="0" destOrd="0" presId="urn:microsoft.com/office/officeart/2005/8/layout/list1"/>
    <dgm:cxn modelId="{316D3351-5DAC-46AB-B84D-BAE68C9D136D}" type="presOf" srcId="{E540724C-1BBF-43AF-AB9C-80A910AC1B6E}" destId="{E8198EC2-FEF7-4C17-A8BF-C0106B636C55}" srcOrd="1" destOrd="0" presId="urn:microsoft.com/office/officeart/2005/8/layout/list1"/>
    <dgm:cxn modelId="{46335481-4CD1-4E96-B524-57B19EC72757}" type="presOf" srcId="{EF994970-A1A7-49CB-835E-27B03283FBA0}" destId="{375341E8-B1FE-4F7D-8C2D-38AE90723F14}" srcOrd="0" destOrd="0" presId="urn:microsoft.com/office/officeart/2005/8/layout/list1"/>
    <dgm:cxn modelId="{0CBBD4A7-6E82-458E-9956-33F842EA480D}" srcId="{AC4D25C5-C37F-44D4-BAF5-C920A29E0F88}" destId="{E540724C-1BBF-43AF-AB9C-80A910AC1B6E}" srcOrd="3" destOrd="0" parTransId="{F247B796-5F39-4065-8FF1-BBEDD80D2F4D}" sibTransId="{5623BFDC-59F1-449A-AF8D-A63FC3DB3C1B}"/>
    <dgm:cxn modelId="{379158BA-978A-45F1-8AC9-563C50A0B6A9}" srcId="{AC4D25C5-C37F-44D4-BAF5-C920A29E0F88}" destId="{6927F5B9-4559-4AB0-8663-FDD6A1050A97}" srcOrd="1" destOrd="0" parTransId="{177161EC-212D-4A75-87BA-541D75F56A5B}" sibTransId="{5ADE7ADC-E7FF-4D41-9433-1BA8B7A36C17}"/>
    <dgm:cxn modelId="{C7B2C2BE-4E52-4AF7-A20C-0CCF5BAD9461}" type="presOf" srcId="{2029836A-E4D0-4D20-A321-3EC590D78333}" destId="{8147E14F-31F9-4CB8-B2E8-66DACD0F6F68}" srcOrd="1" destOrd="0" presId="urn:microsoft.com/office/officeart/2005/8/layout/list1"/>
    <dgm:cxn modelId="{3CE9A5C5-6DEA-4048-9695-6E6252D4A2EF}" type="presOf" srcId="{A7D2066A-A1EC-4AFE-846B-94ABE18E3DA3}" destId="{A02C897A-1EA2-4D45-8539-C2CF7478522F}" srcOrd="0" destOrd="0" presId="urn:microsoft.com/office/officeart/2005/8/layout/list1"/>
    <dgm:cxn modelId="{970EFCC7-5353-4E3C-8D29-B5430B0B380E}" type="presOf" srcId="{6927F5B9-4559-4AB0-8663-FDD6A1050A97}" destId="{2986B242-DB64-45EE-8897-EF4DEA3A3372}" srcOrd="1" destOrd="0" presId="urn:microsoft.com/office/officeart/2005/8/layout/list1"/>
    <dgm:cxn modelId="{3F684FD6-79E2-4E75-8E61-6FE1313965D1}" type="presOf" srcId="{AC4D25C5-C37F-44D4-BAF5-C920A29E0F88}" destId="{3C11DFDD-12EB-4C50-8596-8BF6B1691262}" srcOrd="0" destOrd="0" presId="urn:microsoft.com/office/officeart/2005/8/layout/list1"/>
    <dgm:cxn modelId="{ABD5EDD9-C1CF-4D09-8E31-3B39D0F44E1D}" srcId="{AC4D25C5-C37F-44D4-BAF5-C920A29E0F88}" destId="{19AB4223-A7CB-487F-B31C-956C466B59D2}" srcOrd="0" destOrd="0" parTransId="{D65F1ECE-4F2C-45ED-BD73-40AE552DC439}" sibTransId="{FD5D3577-5C2D-4553-860E-D7D91B878C33}"/>
    <dgm:cxn modelId="{69276783-F69E-4ADA-9601-2C98DA53DDF2}" type="presParOf" srcId="{3C11DFDD-12EB-4C50-8596-8BF6B1691262}" destId="{85E45E0C-D7E4-4A11-9F57-AA182BD7FF30}" srcOrd="0" destOrd="0" presId="urn:microsoft.com/office/officeart/2005/8/layout/list1"/>
    <dgm:cxn modelId="{B8487E03-4935-4546-BDB6-C2742B737A70}" type="presParOf" srcId="{85E45E0C-D7E4-4A11-9F57-AA182BD7FF30}" destId="{B3B91DE7-C992-4B9E-B290-C48B6CB68F3F}" srcOrd="0" destOrd="0" presId="urn:microsoft.com/office/officeart/2005/8/layout/list1"/>
    <dgm:cxn modelId="{8670C73E-4A6C-4D2D-8E19-DC5C32A252BB}" type="presParOf" srcId="{85E45E0C-D7E4-4A11-9F57-AA182BD7FF30}" destId="{3EF99549-B87E-4309-81CB-8C32C8FC7264}" srcOrd="1" destOrd="0" presId="urn:microsoft.com/office/officeart/2005/8/layout/list1"/>
    <dgm:cxn modelId="{9125AFDE-EADB-4CF9-B1C5-B287E5003BA6}" type="presParOf" srcId="{3C11DFDD-12EB-4C50-8596-8BF6B1691262}" destId="{58A6A3B3-C43B-49AC-8652-2D49EE5D7ABE}" srcOrd="1" destOrd="0" presId="urn:microsoft.com/office/officeart/2005/8/layout/list1"/>
    <dgm:cxn modelId="{234B633E-2E34-4AD3-A3D1-000CCF9D97BB}" type="presParOf" srcId="{3C11DFDD-12EB-4C50-8596-8BF6B1691262}" destId="{87D05542-F0C7-4DC9-824B-34BFE969F7E7}" srcOrd="2" destOrd="0" presId="urn:microsoft.com/office/officeart/2005/8/layout/list1"/>
    <dgm:cxn modelId="{A340CC08-3908-471C-8ABE-BF4840534E5F}" type="presParOf" srcId="{3C11DFDD-12EB-4C50-8596-8BF6B1691262}" destId="{EEE965FA-8F67-4B1B-9F0E-DD9FB7820A0C}" srcOrd="3" destOrd="0" presId="urn:microsoft.com/office/officeart/2005/8/layout/list1"/>
    <dgm:cxn modelId="{7F53B6D0-359F-42EA-B985-5C4BD6C85D93}" type="presParOf" srcId="{3C11DFDD-12EB-4C50-8596-8BF6B1691262}" destId="{1995CE17-4BAB-4D8F-A032-B2800AF9C086}" srcOrd="4" destOrd="0" presId="urn:microsoft.com/office/officeart/2005/8/layout/list1"/>
    <dgm:cxn modelId="{C3FDD8FD-9A3A-4E7B-9BBD-273A48C2D654}" type="presParOf" srcId="{1995CE17-4BAB-4D8F-A032-B2800AF9C086}" destId="{067A895D-F06E-4E34-A822-7E484649D212}" srcOrd="0" destOrd="0" presId="urn:microsoft.com/office/officeart/2005/8/layout/list1"/>
    <dgm:cxn modelId="{1C92241F-D7C4-480B-ADB0-B31C16E3C961}" type="presParOf" srcId="{1995CE17-4BAB-4D8F-A032-B2800AF9C086}" destId="{2986B242-DB64-45EE-8897-EF4DEA3A3372}" srcOrd="1" destOrd="0" presId="urn:microsoft.com/office/officeart/2005/8/layout/list1"/>
    <dgm:cxn modelId="{CE525117-4D2B-4C75-B98B-AEEC1D8CE065}" type="presParOf" srcId="{3C11DFDD-12EB-4C50-8596-8BF6B1691262}" destId="{60711C02-AF13-461E-A8C9-3A3E7CEC33F0}" srcOrd="5" destOrd="0" presId="urn:microsoft.com/office/officeart/2005/8/layout/list1"/>
    <dgm:cxn modelId="{969A550A-46CA-499A-977B-28D360F848D9}" type="presParOf" srcId="{3C11DFDD-12EB-4C50-8596-8BF6B1691262}" destId="{05F6A2B6-5BC9-43F6-9303-76A2E8DE923E}" srcOrd="6" destOrd="0" presId="urn:microsoft.com/office/officeart/2005/8/layout/list1"/>
    <dgm:cxn modelId="{BDBA00F8-52D6-483D-A0C9-3FD3ECE83CE4}" type="presParOf" srcId="{3C11DFDD-12EB-4C50-8596-8BF6B1691262}" destId="{792D3E07-4C1D-48AF-95F2-12B9F8A9F5BB}" srcOrd="7" destOrd="0" presId="urn:microsoft.com/office/officeart/2005/8/layout/list1"/>
    <dgm:cxn modelId="{67AA5005-AC1A-4671-B60F-5D269E83C846}" type="presParOf" srcId="{3C11DFDD-12EB-4C50-8596-8BF6B1691262}" destId="{8B2383AA-9BE7-4D5C-9C27-1C2C2B7BD73A}" srcOrd="8" destOrd="0" presId="urn:microsoft.com/office/officeart/2005/8/layout/list1"/>
    <dgm:cxn modelId="{CDB6CC0A-8CFA-424E-9F0F-1716E071812C}" type="presParOf" srcId="{8B2383AA-9BE7-4D5C-9C27-1C2C2B7BD73A}" destId="{A02C897A-1EA2-4D45-8539-C2CF7478522F}" srcOrd="0" destOrd="0" presId="urn:microsoft.com/office/officeart/2005/8/layout/list1"/>
    <dgm:cxn modelId="{760ECA29-CE16-4290-AA00-352BF1BE9618}" type="presParOf" srcId="{8B2383AA-9BE7-4D5C-9C27-1C2C2B7BD73A}" destId="{F9BC2FAF-F227-4FF8-ABE4-D885D043BDE7}" srcOrd="1" destOrd="0" presId="urn:microsoft.com/office/officeart/2005/8/layout/list1"/>
    <dgm:cxn modelId="{91B5F996-7028-4685-88AB-22FF1113B6E9}" type="presParOf" srcId="{3C11DFDD-12EB-4C50-8596-8BF6B1691262}" destId="{FCBC3270-5032-4B29-BCD3-284F43AEBCF1}" srcOrd="9" destOrd="0" presId="urn:microsoft.com/office/officeart/2005/8/layout/list1"/>
    <dgm:cxn modelId="{CD1F1833-630A-4279-9855-A027AEA28A56}" type="presParOf" srcId="{3C11DFDD-12EB-4C50-8596-8BF6B1691262}" destId="{4DF43E1C-443A-4122-8CEF-E7FCFA5C10E6}" srcOrd="10" destOrd="0" presId="urn:microsoft.com/office/officeart/2005/8/layout/list1"/>
    <dgm:cxn modelId="{5833D320-688C-4137-86AB-FBC9F69F020E}" type="presParOf" srcId="{3C11DFDD-12EB-4C50-8596-8BF6B1691262}" destId="{3EE741B6-2CFD-45D0-9FFC-9E576119B8A0}" srcOrd="11" destOrd="0" presId="urn:microsoft.com/office/officeart/2005/8/layout/list1"/>
    <dgm:cxn modelId="{BD01C0BF-C28B-4CD6-9FED-C3500425A575}" type="presParOf" srcId="{3C11DFDD-12EB-4C50-8596-8BF6B1691262}" destId="{E643243F-DC8C-45D6-9033-579C173A1670}" srcOrd="12" destOrd="0" presId="urn:microsoft.com/office/officeart/2005/8/layout/list1"/>
    <dgm:cxn modelId="{C3627FD1-8E52-4213-B258-E7A7E5B2C64E}" type="presParOf" srcId="{E643243F-DC8C-45D6-9033-579C173A1670}" destId="{0D09D64F-14D1-4D5E-AEA4-AF63AFBBF692}" srcOrd="0" destOrd="0" presId="urn:microsoft.com/office/officeart/2005/8/layout/list1"/>
    <dgm:cxn modelId="{2AF79D2C-6B54-448D-98E3-9512AE3B1887}" type="presParOf" srcId="{E643243F-DC8C-45D6-9033-579C173A1670}" destId="{E8198EC2-FEF7-4C17-A8BF-C0106B636C55}" srcOrd="1" destOrd="0" presId="urn:microsoft.com/office/officeart/2005/8/layout/list1"/>
    <dgm:cxn modelId="{7049759A-7C53-4BEE-99ED-E59D4C6EE8BF}" type="presParOf" srcId="{3C11DFDD-12EB-4C50-8596-8BF6B1691262}" destId="{EC8E2815-C010-4BDA-ABF7-F8C266F09721}" srcOrd="13" destOrd="0" presId="urn:microsoft.com/office/officeart/2005/8/layout/list1"/>
    <dgm:cxn modelId="{32B6CBBA-D406-4567-BB16-59727CA1E84A}" type="presParOf" srcId="{3C11DFDD-12EB-4C50-8596-8BF6B1691262}" destId="{ADCA75BF-75BD-4ADE-A97D-95CF9859F645}" srcOrd="14" destOrd="0" presId="urn:microsoft.com/office/officeart/2005/8/layout/list1"/>
    <dgm:cxn modelId="{D47121F1-D923-4031-B017-00B6B0383206}" type="presParOf" srcId="{3C11DFDD-12EB-4C50-8596-8BF6B1691262}" destId="{72C42DE5-F18F-42CA-8922-493DA458B33C}" srcOrd="15" destOrd="0" presId="urn:microsoft.com/office/officeart/2005/8/layout/list1"/>
    <dgm:cxn modelId="{AF09B061-801D-4760-885B-5BF9AAF1FEA9}" type="presParOf" srcId="{3C11DFDD-12EB-4C50-8596-8BF6B1691262}" destId="{0778536C-B21A-4687-9610-44677EA2F180}" srcOrd="16" destOrd="0" presId="urn:microsoft.com/office/officeart/2005/8/layout/list1"/>
    <dgm:cxn modelId="{20C9A11B-B96F-4204-A989-97B80786DA3C}" type="presParOf" srcId="{0778536C-B21A-4687-9610-44677EA2F180}" destId="{6BE52EC2-B408-4F11-B706-6567AA01BAB1}" srcOrd="0" destOrd="0" presId="urn:microsoft.com/office/officeart/2005/8/layout/list1"/>
    <dgm:cxn modelId="{A6DAAC45-C7B0-4EBE-8172-46BFC3A0BFE0}" type="presParOf" srcId="{0778536C-B21A-4687-9610-44677EA2F180}" destId="{8147E14F-31F9-4CB8-B2E8-66DACD0F6F68}" srcOrd="1" destOrd="0" presId="urn:microsoft.com/office/officeart/2005/8/layout/list1"/>
    <dgm:cxn modelId="{4430DC5E-C8CE-40AE-A1C8-B6CEE75CE6A1}" type="presParOf" srcId="{3C11DFDD-12EB-4C50-8596-8BF6B1691262}" destId="{314D7D06-42C7-4A18-87B2-A80B9A26E4D5}" srcOrd="17" destOrd="0" presId="urn:microsoft.com/office/officeart/2005/8/layout/list1"/>
    <dgm:cxn modelId="{C51D5F00-9229-4AC6-B610-F906E15F8C80}" type="presParOf" srcId="{3C11DFDD-12EB-4C50-8596-8BF6B1691262}" destId="{67B1F88C-467E-4695-85B3-E2746E094FAD}" srcOrd="18" destOrd="0" presId="urn:microsoft.com/office/officeart/2005/8/layout/list1"/>
    <dgm:cxn modelId="{297EFDF7-12DD-4F72-A8DB-C5D6D71726FF}" type="presParOf" srcId="{3C11DFDD-12EB-4C50-8596-8BF6B1691262}" destId="{17C5A349-1096-4868-80B9-B7F8156F24D6}" srcOrd="19" destOrd="0" presId="urn:microsoft.com/office/officeart/2005/8/layout/list1"/>
    <dgm:cxn modelId="{10CD2F41-D412-4630-B7E3-371AD3C5DBF8}" type="presParOf" srcId="{3C11DFDD-12EB-4C50-8596-8BF6B1691262}" destId="{05CFAEC6-4DA0-427F-A380-DA805CE69FE4}" srcOrd="20" destOrd="0" presId="urn:microsoft.com/office/officeart/2005/8/layout/list1"/>
    <dgm:cxn modelId="{86732F44-9663-485D-B862-65190B7CBB56}" type="presParOf" srcId="{05CFAEC6-4DA0-427F-A380-DA805CE69FE4}" destId="{375341E8-B1FE-4F7D-8C2D-38AE90723F14}" srcOrd="0" destOrd="0" presId="urn:microsoft.com/office/officeart/2005/8/layout/list1"/>
    <dgm:cxn modelId="{079D3F3B-289C-4165-9BE0-2173628410E1}" type="presParOf" srcId="{05CFAEC6-4DA0-427F-A380-DA805CE69FE4}" destId="{339D07C9-1276-49D3-8C38-433522137B7A}" srcOrd="1" destOrd="0" presId="urn:microsoft.com/office/officeart/2005/8/layout/list1"/>
    <dgm:cxn modelId="{DE41EE3C-35DA-49CE-85B4-C1C5200E52CE}" type="presParOf" srcId="{3C11DFDD-12EB-4C50-8596-8BF6B1691262}" destId="{58F36808-BE60-4D37-AD6E-8DE48E2EDEFD}" srcOrd="21" destOrd="0" presId="urn:microsoft.com/office/officeart/2005/8/layout/list1"/>
    <dgm:cxn modelId="{9046D6F2-4CBA-4CAC-B0B2-86FD968CEC7A}" type="presParOf" srcId="{3C11DFDD-12EB-4C50-8596-8BF6B1691262}" destId="{03244AD2-8E8B-4A54-AD08-7EA6FB4E0288}" srcOrd="22"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DE6B820-0EDF-40AF-AF64-E05140B48D91}"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de-AT"/>
        </a:p>
      </dgm:t>
    </dgm:pt>
    <dgm:pt modelId="{F9C436C8-A678-4BE9-9679-08608EF5D374}">
      <dgm:prSet phldrT="[Text]"/>
      <dgm:spPr/>
      <dgm:t>
        <a:bodyPr/>
        <a:lstStyle/>
        <a:p>
          <a:r>
            <a:rPr lang="de-AT" dirty="0"/>
            <a:t>Oral </a:t>
          </a:r>
          <a:r>
            <a:rPr lang="de-AT" dirty="0" err="1"/>
            <a:t>or</a:t>
          </a:r>
          <a:r>
            <a:rPr lang="de-AT" dirty="0"/>
            <a:t> </a:t>
          </a:r>
          <a:r>
            <a:rPr lang="de-AT" dirty="0" err="1"/>
            <a:t>written</a:t>
          </a:r>
          <a:r>
            <a:rPr lang="de-AT" dirty="0"/>
            <a:t> </a:t>
          </a:r>
        </a:p>
      </dgm:t>
    </dgm:pt>
    <dgm:pt modelId="{41387906-E183-42BF-B64E-B932AD70FFDB}" type="parTrans" cxnId="{C0A83CFC-CEF4-4F6A-86C9-7873B9A3A1F8}">
      <dgm:prSet/>
      <dgm:spPr/>
      <dgm:t>
        <a:bodyPr/>
        <a:lstStyle/>
        <a:p>
          <a:endParaRPr lang="de-AT"/>
        </a:p>
      </dgm:t>
    </dgm:pt>
    <dgm:pt modelId="{6A376316-1EFC-4CBC-BDAB-5D8236584379}" type="sibTrans" cxnId="{C0A83CFC-CEF4-4F6A-86C9-7873B9A3A1F8}">
      <dgm:prSet/>
      <dgm:spPr/>
      <dgm:t>
        <a:bodyPr/>
        <a:lstStyle/>
        <a:p>
          <a:endParaRPr lang="de-AT"/>
        </a:p>
      </dgm:t>
    </dgm:pt>
    <dgm:pt modelId="{59173E55-EB76-42D1-B357-7A13D1C60495}">
      <dgm:prSet phldrT="[Text]"/>
      <dgm:spPr/>
      <dgm:t>
        <a:bodyPr/>
        <a:lstStyle/>
        <a:p>
          <a:r>
            <a:rPr lang="de-AT" dirty="0" err="1"/>
            <a:t>Extent</a:t>
          </a:r>
          <a:r>
            <a:rPr lang="de-AT" dirty="0"/>
            <a:t> </a:t>
          </a:r>
          <a:r>
            <a:rPr lang="de-AT" dirty="0" err="1"/>
            <a:t>of</a:t>
          </a:r>
          <a:r>
            <a:rPr lang="de-AT" dirty="0"/>
            <a:t> </a:t>
          </a:r>
          <a:r>
            <a:rPr lang="de-AT" dirty="0" err="1"/>
            <a:t>systematization</a:t>
          </a:r>
          <a:r>
            <a:rPr lang="de-AT" dirty="0"/>
            <a:t> </a:t>
          </a:r>
        </a:p>
      </dgm:t>
    </dgm:pt>
    <dgm:pt modelId="{5A89006F-BF0C-4661-BD94-72C17820D379}" type="parTrans" cxnId="{B7AD22A5-8C84-4A09-8B49-978B9A12A3C1}">
      <dgm:prSet/>
      <dgm:spPr/>
      <dgm:t>
        <a:bodyPr/>
        <a:lstStyle/>
        <a:p>
          <a:endParaRPr lang="de-AT"/>
        </a:p>
      </dgm:t>
    </dgm:pt>
    <dgm:pt modelId="{7863ED44-13CD-4ED9-87D6-A639BEAA6F28}" type="sibTrans" cxnId="{B7AD22A5-8C84-4A09-8B49-978B9A12A3C1}">
      <dgm:prSet/>
      <dgm:spPr/>
      <dgm:t>
        <a:bodyPr/>
        <a:lstStyle/>
        <a:p>
          <a:endParaRPr lang="de-AT"/>
        </a:p>
      </dgm:t>
    </dgm:pt>
    <dgm:pt modelId="{28BDDBEC-5BF6-47E5-A963-9F9A0A5ED843}">
      <dgm:prSet phldrT="[Text]"/>
      <dgm:spPr/>
      <dgm:t>
        <a:bodyPr/>
        <a:lstStyle/>
        <a:p>
          <a:r>
            <a:rPr lang="de-AT" dirty="0"/>
            <a:t>Qualitative </a:t>
          </a:r>
          <a:r>
            <a:rPr lang="de-AT" dirty="0" err="1"/>
            <a:t>or</a:t>
          </a:r>
          <a:r>
            <a:rPr lang="de-AT" dirty="0"/>
            <a:t> quantitative </a:t>
          </a:r>
        </a:p>
      </dgm:t>
    </dgm:pt>
    <dgm:pt modelId="{F5166E88-EE3D-42DE-925E-392898935E8B}" type="parTrans" cxnId="{DC3D1AA4-9874-49E7-AA7D-B83A54713E90}">
      <dgm:prSet/>
      <dgm:spPr/>
      <dgm:t>
        <a:bodyPr/>
        <a:lstStyle/>
        <a:p>
          <a:endParaRPr lang="de-AT"/>
        </a:p>
      </dgm:t>
    </dgm:pt>
    <dgm:pt modelId="{5697D780-320B-425B-8CB5-C5784D0373F7}" type="sibTrans" cxnId="{DC3D1AA4-9874-49E7-AA7D-B83A54713E90}">
      <dgm:prSet/>
      <dgm:spPr/>
      <dgm:t>
        <a:bodyPr/>
        <a:lstStyle/>
        <a:p>
          <a:endParaRPr lang="de-AT"/>
        </a:p>
      </dgm:t>
    </dgm:pt>
    <dgm:pt modelId="{293D2E51-1267-4AF1-98CA-8E0767ACDCEC}">
      <dgm:prSet phldrT="[Text]"/>
      <dgm:spPr/>
      <dgm:t>
        <a:bodyPr/>
        <a:lstStyle/>
        <a:p>
          <a:r>
            <a:rPr lang="de-AT" dirty="0"/>
            <a:t>Time </a:t>
          </a:r>
        </a:p>
      </dgm:t>
    </dgm:pt>
    <dgm:pt modelId="{2DA597B6-F863-40BC-A68D-1125E2AE822B}" type="parTrans" cxnId="{218A82E4-4F25-4208-99D6-D89D9F9523AD}">
      <dgm:prSet/>
      <dgm:spPr/>
      <dgm:t>
        <a:bodyPr/>
        <a:lstStyle/>
        <a:p>
          <a:endParaRPr lang="de-AT"/>
        </a:p>
      </dgm:t>
    </dgm:pt>
    <dgm:pt modelId="{0E7D620A-BC63-4D46-9515-03C833563716}" type="sibTrans" cxnId="{218A82E4-4F25-4208-99D6-D89D9F9523AD}">
      <dgm:prSet/>
      <dgm:spPr/>
      <dgm:t>
        <a:bodyPr/>
        <a:lstStyle/>
        <a:p>
          <a:endParaRPr lang="de-AT"/>
        </a:p>
      </dgm:t>
    </dgm:pt>
    <dgm:pt modelId="{DC315895-C48D-4E35-BCD7-A6BAE1E3B34D}" type="pres">
      <dgm:prSet presAssocID="{EDE6B820-0EDF-40AF-AF64-E05140B48D91}" presName="Name0" presStyleCnt="0">
        <dgm:presLayoutVars>
          <dgm:chMax val="7"/>
          <dgm:chPref val="7"/>
          <dgm:dir/>
        </dgm:presLayoutVars>
      </dgm:prSet>
      <dgm:spPr/>
    </dgm:pt>
    <dgm:pt modelId="{67D5E588-EFCD-474B-BAC7-CC74C22F65AE}" type="pres">
      <dgm:prSet presAssocID="{EDE6B820-0EDF-40AF-AF64-E05140B48D91}" presName="Name1" presStyleCnt="0"/>
      <dgm:spPr/>
    </dgm:pt>
    <dgm:pt modelId="{A577D130-6440-4F81-A8C1-B8ECD9088012}" type="pres">
      <dgm:prSet presAssocID="{EDE6B820-0EDF-40AF-AF64-E05140B48D91}" presName="cycle" presStyleCnt="0"/>
      <dgm:spPr/>
    </dgm:pt>
    <dgm:pt modelId="{E1D0E87B-A6E3-4006-9133-1777FF7BBEEE}" type="pres">
      <dgm:prSet presAssocID="{EDE6B820-0EDF-40AF-AF64-E05140B48D91}" presName="srcNode" presStyleLbl="node1" presStyleIdx="0" presStyleCnt="4"/>
      <dgm:spPr/>
    </dgm:pt>
    <dgm:pt modelId="{3D8EBD04-242F-4F97-9339-8EF337A86BC6}" type="pres">
      <dgm:prSet presAssocID="{EDE6B820-0EDF-40AF-AF64-E05140B48D91}" presName="conn" presStyleLbl="parChTrans1D2" presStyleIdx="0" presStyleCnt="1"/>
      <dgm:spPr/>
    </dgm:pt>
    <dgm:pt modelId="{D6CCCD1A-6F4C-4B70-A23C-39CF0E5B31D9}" type="pres">
      <dgm:prSet presAssocID="{EDE6B820-0EDF-40AF-AF64-E05140B48D91}" presName="extraNode" presStyleLbl="node1" presStyleIdx="0" presStyleCnt="4"/>
      <dgm:spPr/>
    </dgm:pt>
    <dgm:pt modelId="{9BB385DA-0DFA-4EC2-9D18-AE2A4D0BC4A1}" type="pres">
      <dgm:prSet presAssocID="{EDE6B820-0EDF-40AF-AF64-E05140B48D91}" presName="dstNode" presStyleLbl="node1" presStyleIdx="0" presStyleCnt="4"/>
      <dgm:spPr/>
    </dgm:pt>
    <dgm:pt modelId="{6B5A6A9F-6165-4473-BB0C-29A3198D5A77}" type="pres">
      <dgm:prSet presAssocID="{F9C436C8-A678-4BE9-9679-08608EF5D374}" presName="text_1" presStyleLbl="node1" presStyleIdx="0" presStyleCnt="4">
        <dgm:presLayoutVars>
          <dgm:bulletEnabled val="1"/>
        </dgm:presLayoutVars>
      </dgm:prSet>
      <dgm:spPr/>
    </dgm:pt>
    <dgm:pt modelId="{1472E58C-E2DE-43C5-934D-72102CC57834}" type="pres">
      <dgm:prSet presAssocID="{F9C436C8-A678-4BE9-9679-08608EF5D374}" presName="accent_1" presStyleCnt="0"/>
      <dgm:spPr/>
    </dgm:pt>
    <dgm:pt modelId="{A6568C8B-56C0-49A0-82AC-9F3BA99ED9F4}" type="pres">
      <dgm:prSet presAssocID="{F9C436C8-A678-4BE9-9679-08608EF5D374}" presName="accentRepeatNode" presStyleLbl="solidFgAcc1" presStyleIdx="0" presStyleCnt="4" custScaleX="126377" custScaleY="120973" custLinFactNeighborX="-23315" custLinFactNeighborY="1242"/>
      <dgm:spPr/>
    </dgm:pt>
    <dgm:pt modelId="{024D50CD-FBA2-4CA5-A17A-3DF7E7A4FBC8}" type="pres">
      <dgm:prSet presAssocID="{59173E55-EB76-42D1-B357-7A13D1C60495}" presName="text_2" presStyleLbl="node1" presStyleIdx="1" presStyleCnt="4">
        <dgm:presLayoutVars>
          <dgm:bulletEnabled val="1"/>
        </dgm:presLayoutVars>
      </dgm:prSet>
      <dgm:spPr/>
    </dgm:pt>
    <dgm:pt modelId="{C518B2BC-2A05-435A-9C2A-7D46E8580B0F}" type="pres">
      <dgm:prSet presAssocID="{59173E55-EB76-42D1-B357-7A13D1C60495}" presName="accent_2" presStyleCnt="0"/>
      <dgm:spPr/>
    </dgm:pt>
    <dgm:pt modelId="{3D2AE283-54C6-4445-8554-0D98F40B2DF5}" type="pres">
      <dgm:prSet presAssocID="{59173E55-EB76-42D1-B357-7A13D1C60495}" presName="accentRepeatNode" presStyleLbl="solidFgAcc1" presStyleIdx="1" presStyleCnt="4"/>
      <dgm:spPr/>
    </dgm:pt>
    <dgm:pt modelId="{6D0EC211-6EC3-433A-8FE7-5F07C2DA1AD1}" type="pres">
      <dgm:prSet presAssocID="{28BDDBEC-5BF6-47E5-A963-9F9A0A5ED843}" presName="text_3" presStyleLbl="node1" presStyleIdx="2" presStyleCnt="4">
        <dgm:presLayoutVars>
          <dgm:bulletEnabled val="1"/>
        </dgm:presLayoutVars>
      </dgm:prSet>
      <dgm:spPr/>
    </dgm:pt>
    <dgm:pt modelId="{C42BA453-89A4-4F48-95FD-78374EB23928}" type="pres">
      <dgm:prSet presAssocID="{28BDDBEC-5BF6-47E5-A963-9F9A0A5ED843}" presName="accent_3" presStyleCnt="0"/>
      <dgm:spPr/>
    </dgm:pt>
    <dgm:pt modelId="{E895260A-9F66-4FE6-BBD2-F9375F1921AB}" type="pres">
      <dgm:prSet presAssocID="{28BDDBEC-5BF6-47E5-A963-9F9A0A5ED843}" presName="accentRepeatNode" presStyleLbl="solidFgAcc1" presStyleIdx="2" presStyleCnt="4"/>
      <dgm:spPr/>
    </dgm:pt>
    <dgm:pt modelId="{31E1D78D-520C-4080-939F-4DAF920E3181}" type="pres">
      <dgm:prSet presAssocID="{293D2E51-1267-4AF1-98CA-8E0767ACDCEC}" presName="text_4" presStyleLbl="node1" presStyleIdx="3" presStyleCnt="4">
        <dgm:presLayoutVars>
          <dgm:bulletEnabled val="1"/>
        </dgm:presLayoutVars>
      </dgm:prSet>
      <dgm:spPr/>
    </dgm:pt>
    <dgm:pt modelId="{96E0AE41-C3FA-4C95-8EFB-AC8160B5FF77}" type="pres">
      <dgm:prSet presAssocID="{293D2E51-1267-4AF1-98CA-8E0767ACDCEC}" presName="accent_4" presStyleCnt="0"/>
      <dgm:spPr/>
    </dgm:pt>
    <dgm:pt modelId="{03128822-28BF-4FB4-8A4A-932698A52B71}" type="pres">
      <dgm:prSet presAssocID="{293D2E51-1267-4AF1-98CA-8E0767ACDCEC}" presName="accentRepeatNode" presStyleLbl="solidFgAcc1" presStyleIdx="3" presStyleCnt="4"/>
      <dgm:spPr/>
    </dgm:pt>
  </dgm:ptLst>
  <dgm:cxnLst>
    <dgm:cxn modelId="{BA333700-F80F-47F5-AC93-746FE70A1119}" type="presOf" srcId="{6A376316-1EFC-4CBC-BDAB-5D8236584379}" destId="{3D8EBD04-242F-4F97-9339-8EF337A86BC6}" srcOrd="0" destOrd="0" presId="urn:microsoft.com/office/officeart/2008/layout/VerticalCurvedList"/>
    <dgm:cxn modelId="{0DA61C77-8445-481C-B44C-D8CA0FE253E1}" type="presOf" srcId="{28BDDBEC-5BF6-47E5-A963-9F9A0A5ED843}" destId="{6D0EC211-6EC3-433A-8FE7-5F07C2DA1AD1}" srcOrd="0" destOrd="0" presId="urn:microsoft.com/office/officeart/2008/layout/VerticalCurvedList"/>
    <dgm:cxn modelId="{FD98419D-C3AC-4D19-8BF0-E24A55EE6403}" type="presOf" srcId="{EDE6B820-0EDF-40AF-AF64-E05140B48D91}" destId="{DC315895-C48D-4E35-BCD7-A6BAE1E3B34D}" srcOrd="0" destOrd="0" presId="urn:microsoft.com/office/officeart/2008/layout/VerticalCurvedList"/>
    <dgm:cxn modelId="{DC3D1AA4-9874-49E7-AA7D-B83A54713E90}" srcId="{EDE6B820-0EDF-40AF-AF64-E05140B48D91}" destId="{28BDDBEC-5BF6-47E5-A963-9F9A0A5ED843}" srcOrd="2" destOrd="0" parTransId="{F5166E88-EE3D-42DE-925E-392898935E8B}" sibTransId="{5697D780-320B-425B-8CB5-C5784D0373F7}"/>
    <dgm:cxn modelId="{B7AD22A5-8C84-4A09-8B49-978B9A12A3C1}" srcId="{EDE6B820-0EDF-40AF-AF64-E05140B48D91}" destId="{59173E55-EB76-42D1-B357-7A13D1C60495}" srcOrd="1" destOrd="0" parTransId="{5A89006F-BF0C-4661-BD94-72C17820D379}" sibTransId="{7863ED44-13CD-4ED9-87D6-A639BEAA6F28}"/>
    <dgm:cxn modelId="{218A82E4-4F25-4208-99D6-D89D9F9523AD}" srcId="{EDE6B820-0EDF-40AF-AF64-E05140B48D91}" destId="{293D2E51-1267-4AF1-98CA-8E0767ACDCEC}" srcOrd="3" destOrd="0" parTransId="{2DA597B6-F863-40BC-A68D-1125E2AE822B}" sibTransId="{0E7D620A-BC63-4D46-9515-03C833563716}"/>
    <dgm:cxn modelId="{5950A7E5-A4BA-4DEC-9C5A-1E77F29CA892}" type="presOf" srcId="{59173E55-EB76-42D1-B357-7A13D1C60495}" destId="{024D50CD-FBA2-4CA5-A17A-3DF7E7A4FBC8}" srcOrd="0" destOrd="0" presId="urn:microsoft.com/office/officeart/2008/layout/VerticalCurvedList"/>
    <dgm:cxn modelId="{1C91A0EB-0C4F-44BB-A6AA-2F2549E8AF99}" type="presOf" srcId="{F9C436C8-A678-4BE9-9679-08608EF5D374}" destId="{6B5A6A9F-6165-4473-BB0C-29A3198D5A77}" srcOrd="0" destOrd="0" presId="urn:microsoft.com/office/officeart/2008/layout/VerticalCurvedList"/>
    <dgm:cxn modelId="{5819A1F9-3B8B-4460-8388-7C7ACAED09F3}" type="presOf" srcId="{293D2E51-1267-4AF1-98CA-8E0767ACDCEC}" destId="{31E1D78D-520C-4080-939F-4DAF920E3181}" srcOrd="0" destOrd="0" presId="urn:microsoft.com/office/officeart/2008/layout/VerticalCurvedList"/>
    <dgm:cxn modelId="{C0A83CFC-CEF4-4F6A-86C9-7873B9A3A1F8}" srcId="{EDE6B820-0EDF-40AF-AF64-E05140B48D91}" destId="{F9C436C8-A678-4BE9-9679-08608EF5D374}" srcOrd="0" destOrd="0" parTransId="{41387906-E183-42BF-B64E-B932AD70FFDB}" sibTransId="{6A376316-1EFC-4CBC-BDAB-5D8236584379}"/>
    <dgm:cxn modelId="{61BC23E1-5123-4647-A5B7-00F2C63493A2}" type="presParOf" srcId="{DC315895-C48D-4E35-BCD7-A6BAE1E3B34D}" destId="{67D5E588-EFCD-474B-BAC7-CC74C22F65AE}" srcOrd="0" destOrd="0" presId="urn:microsoft.com/office/officeart/2008/layout/VerticalCurvedList"/>
    <dgm:cxn modelId="{8A658563-1ACA-4FEF-82F5-12C6E57ECCA8}" type="presParOf" srcId="{67D5E588-EFCD-474B-BAC7-CC74C22F65AE}" destId="{A577D130-6440-4F81-A8C1-B8ECD9088012}" srcOrd="0" destOrd="0" presId="urn:microsoft.com/office/officeart/2008/layout/VerticalCurvedList"/>
    <dgm:cxn modelId="{7E7934CF-79FE-4537-8061-CA729B2E4FAB}" type="presParOf" srcId="{A577D130-6440-4F81-A8C1-B8ECD9088012}" destId="{E1D0E87B-A6E3-4006-9133-1777FF7BBEEE}" srcOrd="0" destOrd="0" presId="urn:microsoft.com/office/officeart/2008/layout/VerticalCurvedList"/>
    <dgm:cxn modelId="{D501E260-1649-4062-81A2-4896EAD78085}" type="presParOf" srcId="{A577D130-6440-4F81-A8C1-B8ECD9088012}" destId="{3D8EBD04-242F-4F97-9339-8EF337A86BC6}" srcOrd="1" destOrd="0" presId="urn:microsoft.com/office/officeart/2008/layout/VerticalCurvedList"/>
    <dgm:cxn modelId="{C9B63A0B-A24D-4744-A61D-FCAC773FA312}" type="presParOf" srcId="{A577D130-6440-4F81-A8C1-B8ECD9088012}" destId="{D6CCCD1A-6F4C-4B70-A23C-39CF0E5B31D9}" srcOrd="2" destOrd="0" presId="urn:microsoft.com/office/officeart/2008/layout/VerticalCurvedList"/>
    <dgm:cxn modelId="{A2414EC1-182F-490B-A072-961F28B0F7B8}" type="presParOf" srcId="{A577D130-6440-4F81-A8C1-B8ECD9088012}" destId="{9BB385DA-0DFA-4EC2-9D18-AE2A4D0BC4A1}" srcOrd="3" destOrd="0" presId="urn:microsoft.com/office/officeart/2008/layout/VerticalCurvedList"/>
    <dgm:cxn modelId="{678642E8-C2EC-4E1F-B297-711AF668C63C}" type="presParOf" srcId="{67D5E588-EFCD-474B-BAC7-CC74C22F65AE}" destId="{6B5A6A9F-6165-4473-BB0C-29A3198D5A77}" srcOrd="1" destOrd="0" presId="urn:microsoft.com/office/officeart/2008/layout/VerticalCurvedList"/>
    <dgm:cxn modelId="{5A5C2313-B887-4CB1-8F51-0A2CE6F2C8CD}" type="presParOf" srcId="{67D5E588-EFCD-474B-BAC7-CC74C22F65AE}" destId="{1472E58C-E2DE-43C5-934D-72102CC57834}" srcOrd="2" destOrd="0" presId="urn:microsoft.com/office/officeart/2008/layout/VerticalCurvedList"/>
    <dgm:cxn modelId="{04A60B2E-D5C7-4F0F-83F4-C23A17335B10}" type="presParOf" srcId="{1472E58C-E2DE-43C5-934D-72102CC57834}" destId="{A6568C8B-56C0-49A0-82AC-9F3BA99ED9F4}" srcOrd="0" destOrd="0" presId="urn:microsoft.com/office/officeart/2008/layout/VerticalCurvedList"/>
    <dgm:cxn modelId="{B18F3094-673A-428A-9DED-BAEC7716955A}" type="presParOf" srcId="{67D5E588-EFCD-474B-BAC7-CC74C22F65AE}" destId="{024D50CD-FBA2-4CA5-A17A-3DF7E7A4FBC8}" srcOrd="3" destOrd="0" presId="urn:microsoft.com/office/officeart/2008/layout/VerticalCurvedList"/>
    <dgm:cxn modelId="{3186123E-A7BC-4729-8C3D-54344F53A5F8}" type="presParOf" srcId="{67D5E588-EFCD-474B-BAC7-CC74C22F65AE}" destId="{C518B2BC-2A05-435A-9C2A-7D46E8580B0F}" srcOrd="4" destOrd="0" presId="urn:microsoft.com/office/officeart/2008/layout/VerticalCurvedList"/>
    <dgm:cxn modelId="{23FD94BC-B32E-4766-9326-B91BB4885D17}" type="presParOf" srcId="{C518B2BC-2A05-435A-9C2A-7D46E8580B0F}" destId="{3D2AE283-54C6-4445-8554-0D98F40B2DF5}" srcOrd="0" destOrd="0" presId="urn:microsoft.com/office/officeart/2008/layout/VerticalCurvedList"/>
    <dgm:cxn modelId="{439AC55C-5E9D-43FF-AB2F-41D4946AADCD}" type="presParOf" srcId="{67D5E588-EFCD-474B-BAC7-CC74C22F65AE}" destId="{6D0EC211-6EC3-433A-8FE7-5F07C2DA1AD1}" srcOrd="5" destOrd="0" presId="urn:microsoft.com/office/officeart/2008/layout/VerticalCurvedList"/>
    <dgm:cxn modelId="{84B2DE4C-8D9A-468B-89BC-0240033A9C73}" type="presParOf" srcId="{67D5E588-EFCD-474B-BAC7-CC74C22F65AE}" destId="{C42BA453-89A4-4F48-95FD-78374EB23928}" srcOrd="6" destOrd="0" presId="urn:microsoft.com/office/officeart/2008/layout/VerticalCurvedList"/>
    <dgm:cxn modelId="{843CECB7-3991-4B50-909E-31FF85545F96}" type="presParOf" srcId="{C42BA453-89A4-4F48-95FD-78374EB23928}" destId="{E895260A-9F66-4FE6-BBD2-F9375F1921AB}" srcOrd="0" destOrd="0" presId="urn:microsoft.com/office/officeart/2008/layout/VerticalCurvedList"/>
    <dgm:cxn modelId="{1455305C-2837-4587-AE19-2B81E05BA538}" type="presParOf" srcId="{67D5E588-EFCD-474B-BAC7-CC74C22F65AE}" destId="{31E1D78D-520C-4080-939F-4DAF920E3181}" srcOrd="7" destOrd="0" presId="urn:microsoft.com/office/officeart/2008/layout/VerticalCurvedList"/>
    <dgm:cxn modelId="{91FF083C-A016-463B-9CB0-9F8AE9FD11C8}" type="presParOf" srcId="{67D5E588-EFCD-474B-BAC7-CC74C22F65AE}" destId="{96E0AE41-C3FA-4C95-8EFB-AC8160B5FF77}" srcOrd="8" destOrd="0" presId="urn:microsoft.com/office/officeart/2008/layout/VerticalCurvedList"/>
    <dgm:cxn modelId="{00EBC539-F304-4572-92F2-F129C54F2E19}" type="presParOf" srcId="{96E0AE41-C3FA-4C95-8EFB-AC8160B5FF77}" destId="{03128822-28BF-4FB4-8A4A-932698A52B71}"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C4D25C5-C37F-44D4-BAF5-C920A29E0F88}" type="doc">
      <dgm:prSet loTypeId="urn:microsoft.com/office/officeart/2005/8/layout/process4" loCatId="list" qsTypeId="urn:microsoft.com/office/officeart/2005/8/quickstyle/simple1" qsCatId="simple" csTypeId="urn:microsoft.com/office/officeart/2005/8/colors/accent1_2" csCatId="accent1" phldr="1"/>
      <dgm:spPr/>
      <dgm:t>
        <a:bodyPr/>
        <a:lstStyle/>
        <a:p>
          <a:endParaRPr lang="de-AT"/>
        </a:p>
      </dgm:t>
    </dgm:pt>
    <dgm:pt modelId="{A7D2066A-A1EC-4AFE-846B-94ABE18E3DA3}">
      <dgm:prSet phldrT="[Text]"/>
      <dgm:spPr/>
      <dgm:t>
        <a:bodyPr/>
        <a:lstStyle/>
        <a:p>
          <a:r>
            <a:rPr lang="de-AT" noProof="0" dirty="0" err="1"/>
            <a:t>Acknowledge</a:t>
          </a:r>
          <a:r>
            <a:rPr lang="de-AT" noProof="0" dirty="0"/>
            <a:t> </a:t>
          </a:r>
          <a:r>
            <a:rPr lang="en-US" noProof="0" dirty="0" err="1"/>
            <a:t>indisputables</a:t>
          </a:r>
          <a:endParaRPr lang="en-GB" noProof="0" dirty="0"/>
        </a:p>
      </dgm:t>
    </dgm:pt>
    <dgm:pt modelId="{940EFE8C-3633-485D-87B4-6C0768D50AE0}" type="parTrans" cxnId="{14309562-1CCC-4269-B86C-22AC4100C211}">
      <dgm:prSet/>
      <dgm:spPr/>
      <dgm:t>
        <a:bodyPr/>
        <a:lstStyle/>
        <a:p>
          <a:endParaRPr lang="de-AT"/>
        </a:p>
      </dgm:t>
    </dgm:pt>
    <dgm:pt modelId="{C9931E74-114C-444B-A1CB-42E0A561F4C0}" type="sibTrans" cxnId="{14309562-1CCC-4269-B86C-22AC4100C211}">
      <dgm:prSet/>
      <dgm:spPr/>
      <dgm:t>
        <a:bodyPr/>
        <a:lstStyle/>
        <a:p>
          <a:endParaRPr lang="de-AT"/>
        </a:p>
      </dgm:t>
    </dgm:pt>
    <dgm:pt modelId="{6927F5B9-4559-4AB0-8663-FDD6A1050A97}">
      <dgm:prSet phldrT="[Text]"/>
      <dgm:spPr/>
      <dgm:t>
        <a:bodyPr/>
        <a:lstStyle/>
        <a:p>
          <a:r>
            <a:rPr lang="de-AT" noProof="0" dirty="0"/>
            <a:t>Take a </a:t>
          </a:r>
          <a:r>
            <a:rPr lang="de-AT" noProof="0" dirty="0" err="1"/>
            <a:t>breath</a:t>
          </a:r>
          <a:endParaRPr lang="en-GB" noProof="0" dirty="0"/>
        </a:p>
      </dgm:t>
    </dgm:pt>
    <dgm:pt modelId="{5ADE7ADC-E7FF-4D41-9433-1BA8B7A36C17}" type="sibTrans" cxnId="{379158BA-978A-45F1-8AC9-563C50A0B6A9}">
      <dgm:prSet/>
      <dgm:spPr/>
      <dgm:t>
        <a:bodyPr/>
        <a:lstStyle/>
        <a:p>
          <a:endParaRPr lang="de-AT"/>
        </a:p>
      </dgm:t>
    </dgm:pt>
    <dgm:pt modelId="{177161EC-212D-4A75-87BA-541D75F56A5B}" type="parTrans" cxnId="{379158BA-978A-45F1-8AC9-563C50A0B6A9}">
      <dgm:prSet/>
      <dgm:spPr/>
      <dgm:t>
        <a:bodyPr/>
        <a:lstStyle/>
        <a:p>
          <a:endParaRPr lang="de-AT"/>
        </a:p>
      </dgm:t>
    </dgm:pt>
    <dgm:pt modelId="{E540724C-1BBF-43AF-AB9C-80A910AC1B6E}">
      <dgm:prSet/>
      <dgm:spPr/>
      <dgm:t>
        <a:bodyPr/>
        <a:lstStyle/>
        <a:p>
          <a:r>
            <a:rPr lang="de-AT" dirty="0" err="1"/>
            <a:t>Ask</a:t>
          </a:r>
          <a:r>
            <a:rPr lang="de-AT" dirty="0"/>
            <a:t> </a:t>
          </a:r>
          <a:r>
            <a:rPr lang="de-AT" dirty="0" err="1"/>
            <a:t>questions</a:t>
          </a:r>
          <a:endParaRPr lang="de-AT" dirty="0"/>
        </a:p>
      </dgm:t>
    </dgm:pt>
    <dgm:pt modelId="{F247B796-5F39-4065-8FF1-BBEDD80D2F4D}" type="parTrans" cxnId="{0CBBD4A7-6E82-458E-9956-33F842EA480D}">
      <dgm:prSet/>
      <dgm:spPr/>
      <dgm:t>
        <a:bodyPr/>
        <a:lstStyle/>
        <a:p>
          <a:endParaRPr lang="de-AT"/>
        </a:p>
      </dgm:t>
    </dgm:pt>
    <dgm:pt modelId="{5623BFDC-59F1-449A-AF8D-A63FC3DB3C1B}" type="sibTrans" cxnId="{0CBBD4A7-6E82-458E-9956-33F842EA480D}">
      <dgm:prSet/>
      <dgm:spPr/>
      <dgm:t>
        <a:bodyPr/>
        <a:lstStyle/>
        <a:p>
          <a:endParaRPr lang="de-AT"/>
        </a:p>
      </dgm:t>
    </dgm:pt>
    <dgm:pt modelId="{EF994970-A1A7-49CB-835E-27B03283FBA0}">
      <dgm:prSet/>
      <dgm:spPr/>
      <dgm:t>
        <a:bodyPr/>
        <a:lstStyle/>
        <a:p>
          <a:r>
            <a:rPr lang="de-AT" dirty="0"/>
            <a:t>Follow </a:t>
          </a:r>
          <a:r>
            <a:rPr lang="de-AT" dirty="0" err="1"/>
            <a:t>up</a:t>
          </a:r>
          <a:endParaRPr lang="de-AT" dirty="0"/>
        </a:p>
      </dgm:t>
    </dgm:pt>
    <dgm:pt modelId="{39CC6465-6DE8-41A2-9FE9-253A3E9D9FAA}" type="parTrans" cxnId="{00E9BC0B-4492-43AF-8B0E-7254ED226FC1}">
      <dgm:prSet/>
      <dgm:spPr/>
      <dgm:t>
        <a:bodyPr/>
        <a:lstStyle/>
        <a:p>
          <a:endParaRPr lang="de-AT"/>
        </a:p>
      </dgm:t>
    </dgm:pt>
    <dgm:pt modelId="{159CE350-F796-4FDB-8A68-6C0422051909}" type="sibTrans" cxnId="{00E9BC0B-4492-43AF-8B0E-7254ED226FC1}">
      <dgm:prSet/>
      <dgm:spPr/>
      <dgm:t>
        <a:bodyPr/>
        <a:lstStyle/>
        <a:p>
          <a:endParaRPr lang="de-AT"/>
        </a:p>
      </dgm:t>
    </dgm:pt>
    <dgm:pt modelId="{19AB4223-A7CB-487F-B31C-956C466B59D2}">
      <dgm:prSet phldrT="[Text]"/>
      <dgm:spPr/>
      <dgm:t>
        <a:bodyPr/>
        <a:lstStyle/>
        <a:p>
          <a:r>
            <a:rPr lang="de-AT" noProof="0" dirty="0"/>
            <a:t>Listen </a:t>
          </a:r>
          <a:r>
            <a:rPr lang="de-AT" noProof="0" dirty="0" err="1"/>
            <a:t>comprehensively</a:t>
          </a:r>
          <a:endParaRPr lang="de-AT" noProof="0" dirty="0"/>
        </a:p>
      </dgm:t>
    </dgm:pt>
    <dgm:pt modelId="{FD5D3577-5C2D-4553-860E-D7D91B878C33}" type="sibTrans" cxnId="{ABD5EDD9-C1CF-4D09-8E31-3B39D0F44E1D}">
      <dgm:prSet/>
      <dgm:spPr/>
      <dgm:t>
        <a:bodyPr/>
        <a:lstStyle/>
        <a:p>
          <a:endParaRPr lang="de-AT" dirty="0"/>
        </a:p>
      </dgm:t>
    </dgm:pt>
    <dgm:pt modelId="{D65F1ECE-4F2C-45ED-BD73-40AE552DC439}" type="parTrans" cxnId="{ABD5EDD9-C1CF-4D09-8E31-3B39D0F44E1D}">
      <dgm:prSet/>
      <dgm:spPr/>
      <dgm:t>
        <a:bodyPr/>
        <a:lstStyle/>
        <a:p>
          <a:endParaRPr lang="de-AT"/>
        </a:p>
      </dgm:t>
    </dgm:pt>
    <dgm:pt modelId="{2029836A-E4D0-4D20-A321-3EC590D78333}">
      <dgm:prSet/>
      <dgm:spPr/>
      <dgm:t>
        <a:bodyPr/>
        <a:lstStyle/>
        <a:p>
          <a:r>
            <a:rPr lang="de-AT" dirty="0" err="1"/>
            <a:t>Give</a:t>
          </a:r>
          <a:r>
            <a:rPr lang="de-AT" dirty="0"/>
            <a:t> </a:t>
          </a:r>
          <a:r>
            <a:rPr lang="de-AT" dirty="0" err="1"/>
            <a:t>thanks</a:t>
          </a:r>
          <a:endParaRPr lang="de-AT" dirty="0"/>
        </a:p>
      </dgm:t>
    </dgm:pt>
    <dgm:pt modelId="{003E2CF1-20D1-41C5-98E3-913C7613FE9D}" type="sibTrans" cxnId="{18C3481E-C254-46CC-86DD-FDE64FBADDFC}">
      <dgm:prSet/>
      <dgm:spPr/>
      <dgm:t>
        <a:bodyPr/>
        <a:lstStyle/>
        <a:p>
          <a:endParaRPr lang="de-AT"/>
        </a:p>
      </dgm:t>
    </dgm:pt>
    <dgm:pt modelId="{CAADB7C4-F0CD-44CB-99F1-CDC278C5B703}" type="parTrans" cxnId="{18C3481E-C254-46CC-86DD-FDE64FBADDFC}">
      <dgm:prSet/>
      <dgm:spPr/>
      <dgm:t>
        <a:bodyPr/>
        <a:lstStyle/>
        <a:p>
          <a:endParaRPr lang="de-AT"/>
        </a:p>
      </dgm:t>
    </dgm:pt>
    <dgm:pt modelId="{CB32AECD-2227-4C89-BB0C-4748969C8AC4}" type="pres">
      <dgm:prSet presAssocID="{AC4D25C5-C37F-44D4-BAF5-C920A29E0F88}" presName="Name0" presStyleCnt="0">
        <dgm:presLayoutVars>
          <dgm:dir/>
          <dgm:animLvl val="lvl"/>
          <dgm:resizeHandles val="exact"/>
        </dgm:presLayoutVars>
      </dgm:prSet>
      <dgm:spPr/>
    </dgm:pt>
    <dgm:pt modelId="{9D92BDF8-4001-44CA-8515-FEEF7546B335}" type="pres">
      <dgm:prSet presAssocID="{EF994970-A1A7-49CB-835E-27B03283FBA0}" presName="boxAndChildren" presStyleCnt="0"/>
      <dgm:spPr/>
    </dgm:pt>
    <dgm:pt modelId="{9AD44719-0926-4581-8781-CD3C0B5FBCAC}" type="pres">
      <dgm:prSet presAssocID="{EF994970-A1A7-49CB-835E-27B03283FBA0}" presName="parentTextBox" presStyleLbl="node1" presStyleIdx="0" presStyleCnt="6"/>
      <dgm:spPr/>
    </dgm:pt>
    <dgm:pt modelId="{4C264745-B3F5-4A93-BD3F-F73DD717A9B9}" type="pres">
      <dgm:prSet presAssocID="{003E2CF1-20D1-41C5-98E3-913C7613FE9D}" presName="sp" presStyleCnt="0"/>
      <dgm:spPr/>
    </dgm:pt>
    <dgm:pt modelId="{EC794252-F09F-421F-8FDC-CC315BA77FB8}" type="pres">
      <dgm:prSet presAssocID="{2029836A-E4D0-4D20-A321-3EC590D78333}" presName="arrowAndChildren" presStyleCnt="0"/>
      <dgm:spPr/>
    </dgm:pt>
    <dgm:pt modelId="{7671DC4A-9D68-4895-BE51-1510C44850BC}" type="pres">
      <dgm:prSet presAssocID="{2029836A-E4D0-4D20-A321-3EC590D78333}" presName="parentTextArrow" presStyleLbl="node1" presStyleIdx="1" presStyleCnt="6"/>
      <dgm:spPr/>
    </dgm:pt>
    <dgm:pt modelId="{E0E147EE-8EFC-4756-8454-67798754A176}" type="pres">
      <dgm:prSet presAssocID="{5623BFDC-59F1-449A-AF8D-A63FC3DB3C1B}" presName="sp" presStyleCnt="0"/>
      <dgm:spPr/>
    </dgm:pt>
    <dgm:pt modelId="{770E8B3B-AF6F-4DCB-928D-AE9A5C2B0B3C}" type="pres">
      <dgm:prSet presAssocID="{E540724C-1BBF-43AF-AB9C-80A910AC1B6E}" presName="arrowAndChildren" presStyleCnt="0"/>
      <dgm:spPr/>
    </dgm:pt>
    <dgm:pt modelId="{8259E1BE-6D63-402F-AC6B-9E6B2EFC3774}" type="pres">
      <dgm:prSet presAssocID="{E540724C-1BBF-43AF-AB9C-80A910AC1B6E}" presName="parentTextArrow" presStyleLbl="node1" presStyleIdx="2" presStyleCnt="6"/>
      <dgm:spPr/>
    </dgm:pt>
    <dgm:pt modelId="{02096F50-AAF0-4F69-B4CC-AC72667A171B}" type="pres">
      <dgm:prSet presAssocID="{C9931E74-114C-444B-A1CB-42E0A561F4C0}" presName="sp" presStyleCnt="0"/>
      <dgm:spPr/>
    </dgm:pt>
    <dgm:pt modelId="{6AB6C07D-BF21-4716-A82D-B7E91D580082}" type="pres">
      <dgm:prSet presAssocID="{A7D2066A-A1EC-4AFE-846B-94ABE18E3DA3}" presName="arrowAndChildren" presStyleCnt="0"/>
      <dgm:spPr/>
    </dgm:pt>
    <dgm:pt modelId="{7AF314C3-5087-4928-A9BE-F8CA066EF70F}" type="pres">
      <dgm:prSet presAssocID="{A7D2066A-A1EC-4AFE-846B-94ABE18E3DA3}" presName="parentTextArrow" presStyleLbl="node1" presStyleIdx="3" presStyleCnt="6"/>
      <dgm:spPr/>
    </dgm:pt>
    <dgm:pt modelId="{70721DDF-90CC-4DC2-BF49-F03A8B919D7F}" type="pres">
      <dgm:prSet presAssocID="{5ADE7ADC-E7FF-4D41-9433-1BA8B7A36C17}" presName="sp" presStyleCnt="0"/>
      <dgm:spPr/>
    </dgm:pt>
    <dgm:pt modelId="{3C3F4988-A633-4A63-9F50-C3B295EC7AE3}" type="pres">
      <dgm:prSet presAssocID="{6927F5B9-4559-4AB0-8663-FDD6A1050A97}" presName="arrowAndChildren" presStyleCnt="0"/>
      <dgm:spPr/>
    </dgm:pt>
    <dgm:pt modelId="{EB1D69C1-AFD2-4D17-8380-00470400568C}" type="pres">
      <dgm:prSet presAssocID="{6927F5B9-4559-4AB0-8663-FDD6A1050A97}" presName="parentTextArrow" presStyleLbl="node1" presStyleIdx="4" presStyleCnt="6"/>
      <dgm:spPr/>
    </dgm:pt>
    <dgm:pt modelId="{FFBBC73F-E2DF-4AC6-A209-76E0EF000FF2}" type="pres">
      <dgm:prSet presAssocID="{FD5D3577-5C2D-4553-860E-D7D91B878C33}" presName="sp" presStyleCnt="0"/>
      <dgm:spPr/>
    </dgm:pt>
    <dgm:pt modelId="{984A5F93-5B03-4146-A2E4-A933950C2E8D}" type="pres">
      <dgm:prSet presAssocID="{19AB4223-A7CB-487F-B31C-956C466B59D2}" presName="arrowAndChildren" presStyleCnt="0"/>
      <dgm:spPr/>
    </dgm:pt>
    <dgm:pt modelId="{A6B7FBE1-D8E9-4834-911F-99AECCF17EBD}" type="pres">
      <dgm:prSet presAssocID="{19AB4223-A7CB-487F-B31C-956C466B59D2}" presName="parentTextArrow" presStyleLbl="node1" presStyleIdx="5" presStyleCnt="6"/>
      <dgm:spPr/>
    </dgm:pt>
  </dgm:ptLst>
  <dgm:cxnLst>
    <dgm:cxn modelId="{00E9BC0B-4492-43AF-8B0E-7254ED226FC1}" srcId="{AC4D25C5-C37F-44D4-BAF5-C920A29E0F88}" destId="{EF994970-A1A7-49CB-835E-27B03283FBA0}" srcOrd="5" destOrd="0" parTransId="{39CC6465-6DE8-41A2-9FE9-253A3E9D9FAA}" sibTransId="{159CE350-F796-4FDB-8A68-6C0422051909}"/>
    <dgm:cxn modelId="{18C3481E-C254-46CC-86DD-FDE64FBADDFC}" srcId="{AC4D25C5-C37F-44D4-BAF5-C920A29E0F88}" destId="{2029836A-E4D0-4D20-A321-3EC590D78333}" srcOrd="4" destOrd="0" parTransId="{CAADB7C4-F0CD-44CB-99F1-CDC278C5B703}" sibTransId="{003E2CF1-20D1-41C5-98E3-913C7613FE9D}"/>
    <dgm:cxn modelId="{302D5B25-5BF3-45CE-A0A2-E08640C7AC76}" type="presOf" srcId="{6927F5B9-4559-4AB0-8663-FDD6A1050A97}" destId="{EB1D69C1-AFD2-4D17-8380-00470400568C}" srcOrd="0" destOrd="0" presId="urn:microsoft.com/office/officeart/2005/8/layout/process4"/>
    <dgm:cxn modelId="{2064EA34-3606-4337-9864-495F1621E49D}" type="presOf" srcId="{A7D2066A-A1EC-4AFE-846B-94ABE18E3DA3}" destId="{7AF314C3-5087-4928-A9BE-F8CA066EF70F}" srcOrd="0" destOrd="0" presId="urn:microsoft.com/office/officeart/2005/8/layout/process4"/>
    <dgm:cxn modelId="{14309562-1CCC-4269-B86C-22AC4100C211}" srcId="{AC4D25C5-C37F-44D4-BAF5-C920A29E0F88}" destId="{A7D2066A-A1EC-4AFE-846B-94ABE18E3DA3}" srcOrd="2" destOrd="0" parTransId="{940EFE8C-3633-485D-87B4-6C0768D50AE0}" sibTransId="{C9931E74-114C-444B-A1CB-42E0A561F4C0}"/>
    <dgm:cxn modelId="{340CE062-B019-4AE1-BFAA-724EA37E45ED}" type="presOf" srcId="{EF994970-A1A7-49CB-835E-27B03283FBA0}" destId="{9AD44719-0926-4581-8781-CD3C0B5FBCAC}" srcOrd="0" destOrd="0" presId="urn:microsoft.com/office/officeart/2005/8/layout/process4"/>
    <dgm:cxn modelId="{0CBBD4A7-6E82-458E-9956-33F842EA480D}" srcId="{AC4D25C5-C37F-44D4-BAF5-C920A29E0F88}" destId="{E540724C-1BBF-43AF-AB9C-80A910AC1B6E}" srcOrd="3" destOrd="0" parTransId="{F247B796-5F39-4065-8FF1-BBEDD80D2F4D}" sibTransId="{5623BFDC-59F1-449A-AF8D-A63FC3DB3C1B}"/>
    <dgm:cxn modelId="{3D4CEFB2-3153-4371-83A7-DAADDE64CE3F}" type="presOf" srcId="{E540724C-1BBF-43AF-AB9C-80A910AC1B6E}" destId="{8259E1BE-6D63-402F-AC6B-9E6B2EFC3774}" srcOrd="0" destOrd="0" presId="urn:microsoft.com/office/officeart/2005/8/layout/process4"/>
    <dgm:cxn modelId="{379158BA-978A-45F1-8AC9-563C50A0B6A9}" srcId="{AC4D25C5-C37F-44D4-BAF5-C920A29E0F88}" destId="{6927F5B9-4559-4AB0-8663-FDD6A1050A97}" srcOrd="1" destOrd="0" parTransId="{177161EC-212D-4A75-87BA-541D75F56A5B}" sibTransId="{5ADE7ADC-E7FF-4D41-9433-1BA8B7A36C17}"/>
    <dgm:cxn modelId="{ABD5EDD9-C1CF-4D09-8E31-3B39D0F44E1D}" srcId="{AC4D25C5-C37F-44D4-BAF5-C920A29E0F88}" destId="{19AB4223-A7CB-487F-B31C-956C466B59D2}" srcOrd="0" destOrd="0" parTransId="{D65F1ECE-4F2C-45ED-BD73-40AE552DC439}" sibTransId="{FD5D3577-5C2D-4553-860E-D7D91B878C33}"/>
    <dgm:cxn modelId="{2FC36CE1-62CA-4F3C-8CF0-679A10397BF7}" type="presOf" srcId="{19AB4223-A7CB-487F-B31C-956C466B59D2}" destId="{A6B7FBE1-D8E9-4834-911F-99AECCF17EBD}" srcOrd="0" destOrd="0" presId="urn:microsoft.com/office/officeart/2005/8/layout/process4"/>
    <dgm:cxn modelId="{99B8CDE2-7D74-4DDC-A0C8-6C5BC270FAB4}" type="presOf" srcId="{AC4D25C5-C37F-44D4-BAF5-C920A29E0F88}" destId="{CB32AECD-2227-4C89-BB0C-4748969C8AC4}" srcOrd="0" destOrd="0" presId="urn:microsoft.com/office/officeart/2005/8/layout/process4"/>
    <dgm:cxn modelId="{6C36EAE3-A338-44B5-B667-013AF8040B90}" type="presOf" srcId="{2029836A-E4D0-4D20-A321-3EC590D78333}" destId="{7671DC4A-9D68-4895-BE51-1510C44850BC}" srcOrd="0" destOrd="0" presId="urn:microsoft.com/office/officeart/2005/8/layout/process4"/>
    <dgm:cxn modelId="{7060E215-15AA-42B1-80CD-ED5F0ACAD09B}" type="presParOf" srcId="{CB32AECD-2227-4C89-BB0C-4748969C8AC4}" destId="{9D92BDF8-4001-44CA-8515-FEEF7546B335}" srcOrd="0" destOrd="0" presId="urn:microsoft.com/office/officeart/2005/8/layout/process4"/>
    <dgm:cxn modelId="{D1FF37BD-AD94-4161-A62F-559502EAA04F}" type="presParOf" srcId="{9D92BDF8-4001-44CA-8515-FEEF7546B335}" destId="{9AD44719-0926-4581-8781-CD3C0B5FBCAC}" srcOrd="0" destOrd="0" presId="urn:microsoft.com/office/officeart/2005/8/layout/process4"/>
    <dgm:cxn modelId="{11C8339C-BBDE-48B8-9C77-80AAF129D136}" type="presParOf" srcId="{CB32AECD-2227-4C89-BB0C-4748969C8AC4}" destId="{4C264745-B3F5-4A93-BD3F-F73DD717A9B9}" srcOrd="1" destOrd="0" presId="urn:microsoft.com/office/officeart/2005/8/layout/process4"/>
    <dgm:cxn modelId="{4EE64CBA-7F41-4F4D-A706-67E489282A6C}" type="presParOf" srcId="{CB32AECD-2227-4C89-BB0C-4748969C8AC4}" destId="{EC794252-F09F-421F-8FDC-CC315BA77FB8}" srcOrd="2" destOrd="0" presId="urn:microsoft.com/office/officeart/2005/8/layout/process4"/>
    <dgm:cxn modelId="{621C53C5-121E-4C80-9AB1-6E95E8B87EDF}" type="presParOf" srcId="{EC794252-F09F-421F-8FDC-CC315BA77FB8}" destId="{7671DC4A-9D68-4895-BE51-1510C44850BC}" srcOrd="0" destOrd="0" presId="urn:microsoft.com/office/officeart/2005/8/layout/process4"/>
    <dgm:cxn modelId="{D350DD22-BA5D-48CE-B5F6-D9D5424CC72F}" type="presParOf" srcId="{CB32AECD-2227-4C89-BB0C-4748969C8AC4}" destId="{E0E147EE-8EFC-4756-8454-67798754A176}" srcOrd="3" destOrd="0" presId="urn:microsoft.com/office/officeart/2005/8/layout/process4"/>
    <dgm:cxn modelId="{93A2CE5F-CD32-4DBE-B48D-73AE50AEE025}" type="presParOf" srcId="{CB32AECD-2227-4C89-BB0C-4748969C8AC4}" destId="{770E8B3B-AF6F-4DCB-928D-AE9A5C2B0B3C}" srcOrd="4" destOrd="0" presId="urn:microsoft.com/office/officeart/2005/8/layout/process4"/>
    <dgm:cxn modelId="{84577A56-DDA8-4826-A28A-B62A7276C344}" type="presParOf" srcId="{770E8B3B-AF6F-4DCB-928D-AE9A5C2B0B3C}" destId="{8259E1BE-6D63-402F-AC6B-9E6B2EFC3774}" srcOrd="0" destOrd="0" presId="urn:microsoft.com/office/officeart/2005/8/layout/process4"/>
    <dgm:cxn modelId="{CF1870DD-568E-4484-B733-009C2B69328F}" type="presParOf" srcId="{CB32AECD-2227-4C89-BB0C-4748969C8AC4}" destId="{02096F50-AAF0-4F69-B4CC-AC72667A171B}" srcOrd="5" destOrd="0" presId="urn:microsoft.com/office/officeart/2005/8/layout/process4"/>
    <dgm:cxn modelId="{7A7B8F71-33B5-4045-9369-6D4D524B052B}" type="presParOf" srcId="{CB32AECD-2227-4C89-BB0C-4748969C8AC4}" destId="{6AB6C07D-BF21-4716-A82D-B7E91D580082}" srcOrd="6" destOrd="0" presId="urn:microsoft.com/office/officeart/2005/8/layout/process4"/>
    <dgm:cxn modelId="{2E35E954-D3DB-4166-8064-98D275B312C3}" type="presParOf" srcId="{6AB6C07D-BF21-4716-A82D-B7E91D580082}" destId="{7AF314C3-5087-4928-A9BE-F8CA066EF70F}" srcOrd="0" destOrd="0" presId="urn:microsoft.com/office/officeart/2005/8/layout/process4"/>
    <dgm:cxn modelId="{F21EDFF3-D7D3-462F-A715-A4C54043EE48}" type="presParOf" srcId="{CB32AECD-2227-4C89-BB0C-4748969C8AC4}" destId="{70721DDF-90CC-4DC2-BF49-F03A8B919D7F}" srcOrd="7" destOrd="0" presId="urn:microsoft.com/office/officeart/2005/8/layout/process4"/>
    <dgm:cxn modelId="{947F2C22-3E3A-41AF-A7CF-1E129478A944}" type="presParOf" srcId="{CB32AECD-2227-4C89-BB0C-4748969C8AC4}" destId="{3C3F4988-A633-4A63-9F50-C3B295EC7AE3}" srcOrd="8" destOrd="0" presId="urn:microsoft.com/office/officeart/2005/8/layout/process4"/>
    <dgm:cxn modelId="{2D062E35-31EC-4D7F-ACBD-442D8DF81E45}" type="presParOf" srcId="{3C3F4988-A633-4A63-9F50-C3B295EC7AE3}" destId="{EB1D69C1-AFD2-4D17-8380-00470400568C}" srcOrd="0" destOrd="0" presId="urn:microsoft.com/office/officeart/2005/8/layout/process4"/>
    <dgm:cxn modelId="{4DA48949-C37E-4F61-9EDF-44BDB5589833}" type="presParOf" srcId="{CB32AECD-2227-4C89-BB0C-4748969C8AC4}" destId="{FFBBC73F-E2DF-4AC6-A209-76E0EF000FF2}" srcOrd="9" destOrd="0" presId="urn:microsoft.com/office/officeart/2005/8/layout/process4"/>
    <dgm:cxn modelId="{AE081BAD-1249-480F-A2BA-F14A49A79676}" type="presParOf" srcId="{CB32AECD-2227-4C89-BB0C-4748969C8AC4}" destId="{984A5F93-5B03-4146-A2E4-A933950C2E8D}" srcOrd="10" destOrd="0" presId="urn:microsoft.com/office/officeart/2005/8/layout/process4"/>
    <dgm:cxn modelId="{37940715-B99E-42E2-B1F4-A13AC635B89C}" type="presParOf" srcId="{984A5F93-5B03-4146-A2E4-A933950C2E8D}" destId="{A6B7FBE1-D8E9-4834-911F-99AECCF17EBD}" srcOrd="0" destOrd="0" presId="urn:microsoft.com/office/officeart/2005/8/layout/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C4D25C5-C37F-44D4-BAF5-C920A29E0F88}"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de-AT"/>
        </a:p>
      </dgm:t>
    </dgm:pt>
    <dgm:pt modelId="{A7D2066A-A1EC-4AFE-846B-94ABE18E3DA3}">
      <dgm:prSet phldrT="[Text]"/>
      <dgm:spPr/>
      <dgm:t>
        <a:bodyPr/>
        <a:lstStyle/>
        <a:p>
          <a:r>
            <a:rPr lang="de-AT" noProof="0" dirty="0" err="1"/>
            <a:t>Consider</a:t>
          </a:r>
          <a:r>
            <a:rPr lang="de-AT" noProof="0" dirty="0"/>
            <a:t> </a:t>
          </a:r>
          <a:r>
            <a:rPr lang="de-AT" noProof="0" dirty="0" err="1"/>
            <a:t>coaching</a:t>
          </a:r>
          <a:endParaRPr lang="en-GB" noProof="0" dirty="0"/>
        </a:p>
      </dgm:t>
    </dgm:pt>
    <dgm:pt modelId="{940EFE8C-3633-485D-87B4-6C0768D50AE0}" type="parTrans" cxnId="{14309562-1CCC-4269-B86C-22AC4100C211}">
      <dgm:prSet/>
      <dgm:spPr/>
      <dgm:t>
        <a:bodyPr/>
        <a:lstStyle/>
        <a:p>
          <a:endParaRPr lang="de-AT"/>
        </a:p>
      </dgm:t>
    </dgm:pt>
    <dgm:pt modelId="{C9931E74-114C-444B-A1CB-42E0A561F4C0}" type="sibTrans" cxnId="{14309562-1CCC-4269-B86C-22AC4100C211}">
      <dgm:prSet/>
      <dgm:spPr/>
      <dgm:t>
        <a:bodyPr/>
        <a:lstStyle/>
        <a:p>
          <a:endParaRPr lang="de-AT"/>
        </a:p>
      </dgm:t>
    </dgm:pt>
    <dgm:pt modelId="{6927F5B9-4559-4AB0-8663-FDD6A1050A97}">
      <dgm:prSet phldrT="[Text]"/>
      <dgm:spPr/>
      <dgm:t>
        <a:bodyPr/>
        <a:lstStyle/>
        <a:p>
          <a:r>
            <a:rPr lang="de-AT" noProof="0" dirty="0" err="1"/>
            <a:t>Develop</a:t>
          </a:r>
          <a:r>
            <a:rPr lang="de-AT" noProof="0" dirty="0"/>
            <a:t> </a:t>
          </a:r>
          <a:r>
            <a:rPr lang="de-AT" noProof="0" dirty="0" err="1"/>
            <a:t>action</a:t>
          </a:r>
          <a:r>
            <a:rPr lang="de-AT" noProof="0" dirty="0"/>
            <a:t> plan</a:t>
          </a:r>
          <a:endParaRPr lang="en-GB" noProof="0" dirty="0"/>
        </a:p>
      </dgm:t>
    </dgm:pt>
    <dgm:pt modelId="{5ADE7ADC-E7FF-4D41-9433-1BA8B7A36C17}" type="sibTrans" cxnId="{379158BA-978A-45F1-8AC9-563C50A0B6A9}">
      <dgm:prSet/>
      <dgm:spPr/>
      <dgm:t>
        <a:bodyPr/>
        <a:lstStyle/>
        <a:p>
          <a:endParaRPr lang="de-AT"/>
        </a:p>
      </dgm:t>
    </dgm:pt>
    <dgm:pt modelId="{177161EC-212D-4A75-87BA-541D75F56A5B}" type="parTrans" cxnId="{379158BA-978A-45F1-8AC9-563C50A0B6A9}">
      <dgm:prSet/>
      <dgm:spPr/>
      <dgm:t>
        <a:bodyPr/>
        <a:lstStyle/>
        <a:p>
          <a:endParaRPr lang="de-AT"/>
        </a:p>
      </dgm:t>
    </dgm:pt>
    <dgm:pt modelId="{E540724C-1BBF-43AF-AB9C-80A910AC1B6E}">
      <dgm:prSet/>
      <dgm:spPr/>
      <dgm:t>
        <a:bodyPr/>
        <a:lstStyle/>
        <a:p>
          <a:r>
            <a:rPr lang="de-AT" dirty="0" err="1"/>
            <a:t>Inquire</a:t>
          </a:r>
          <a:r>
            <a:rPr lang="de-AT" dirty="0"/>
            <a:t> </a:t>
          </a:r>
          <a:r>
            <a:rPr lang="de-AT" dirty="0" err="1"/>
            <a:t>progress</a:t>
          </a:r>
          <a:endParaRPr lang="de-AT" dirty="0"/>
        </a:p>
      </dgm:t>
    </dgm:pt>
    <dgm:pt modelId="{F247B796-5F39-4065-8FF1-BBEDD80D2F4D}" type="parTrans" cxnId="{0CBBD4A7-6E82-458E-9956-33F842EA480D}">
      <dgm:prSet/>
      <dgm:spPr/>
      <dgm:t>
        <a:bodyPr/>
        <a:lstStyle/>
        <a:p>
          <a:endParaRPr lang="de-AT"/>
        </a:p>
      </dgm:t>
    </dgm:pt>
    <dgm:pt modelId="{5623BFDC-59F1-449A-AF8D-A63FC3DB3C1B}" type="sibTrans" cxnId="{0CBBD4A7-6E82-458E-9956-33F842EA480D}">
      <dgm:prSet/>
      <dgm:spPr/>
      <dgm:t>
        <a:bodyPr/>
        <a:lstStyle/>
        <a:p>
          <a:endParaRPr lang="de-AT"/>
        </a:p>
      </dgm:t>
    </dgm:pt>
    <dgm:pt modelId="{19AB4223-A7CB-487F-B31C-956C466B59D2}">
      <dgm:prSet phldrT="[Text]"/>
      <dgm:spPr/>
      <dgm:t>
        <a:bodyPr/>
        <a:lstStyle/>
        <a:p>
          <a:r>
            <a:rPr lang="de-AT" noProof="0" dirty="0"/>
            <a:t>Track </a:t>
          </a:r>
          <a:r>
            <a:rPr lang="de-AT" noProof="0" dirty="0" err="1"/>
            <a:t>feedback</a:t>
          </a:r>
          <a:endParaRPr lang="de-AT" noProof="0" dirty="0"/>
        </a:p>
      </dgm:t>
    </dgm:pt>
    <dgm:pt modelId="{FD5D3577-5C2D-4553-860E-D7D91B878C33}" type="sibTrans" cxnId="{ABD5EDD9-C1CF-4D09-8E31-3B39D0F44E1D}">
      <dgm:prSet/>
      <dgm:spPr/>
      <dgm:t>
        <a:bodyPr/>
        <a:lstStyle/>
        <a:p>
          <a:endParaRPr lang="de-AT" dirty="0"/>
        </a:p>
      </dgm:t>
    </dgm:pt>
    <dgm:pt modelId="{D65F1ECE-4F2C-45ED-BD73-40AE552DC439}" type="parTrans" cxnId="{ABD5EDD9-C1CF-4D09-8E31-3B39D0F44E1D}">
      <dgm:prSet/>
      <dgm:spPr/>
      <dgm:t>
        <a:bodyPr/>
        <a:lstStyle/>
        <a:p>
          <a:endParaRPr lang="de-AT"/>
        </a:p>
      </dgm:t>
    </dgm:pt>
    <dgm:pt modelId="{3C11DFDD-12EB-4C50-8596-8BF6B1691262}" type="pres">
      <dgm:prSet presAssocID="{AC4D25C5-C37F-44D4-BAF5-C920A29E0F88}" presName="linear" presStyleCnt="0">
        <dgm:presLayoutVars>
          <dgm:dir/>
          <dgm:animLvl val="lvl"/>
          <dgm:resizeHandles val="exact"/>
        </dgm:presLayoutVars>
      </dgm:prSet>
      <dgm:spPr/>
    </dgm:pt>
    <dgm:pt modelId="{85E45E0C-D7E4-4A11-9F57-AA182BD7FF30}" type="pres">
      <dgm:prSet presAssocID="{19AB4223-A7CB-487F-B31C-956C466B59D2}" presName="parentLin" presStyleCnt="0"/>
      <dgm:spPr/>
    </dgm:pt>
    <dgm:pt modelId="{B3B91DE7-C992-4B9E-B290-C48B6CB68F3F}" type="pres">
      <dgm:prSet presAssocID="{19AB4223-A7CB-487F-B31C-956C466B59D2}" presName="parentLeftMargin" presStyleLbl="node1" presStyleIdx="0" presStyleCnt="4"/>
      <dgm:spPr/>
    </dgm:pt>
    <dgm:pt modelId="{3EF99549-B87E-4309-81CB-8C32C8FC7264}" type="pres">
      <dgm:prSet presAssocID="{19AB4223-A7CB-487F-B31C-956C466B59D2}" presName="parentText" presStyleLbl="node1" presStyleIdx="0" presStyleCnt="4">
        <dgm:presLayoutVars>
          <dgm:chMax val="0"/>
          <dgm:bulletEnabled val="1"/>
        </dgm:presLayoutVars>
      </dgm:prSet>
      <dgm:spPr/>
    </dgm:pt>
    <dgm:pt modelId="{58A6A3B3-C43B-49AC-8652-2D49EE5D7ABE}" type="pres">
      <dgm:prSet presAssocID="{19AB4223-A7CB-487F-B31C-956C466B59D2}" presName="negativeSpace" presStyleCnt="0"/>
      <dgm:spPr/>
    </dgm:pt>
    <dgm:pt modelId="{87D05542-F0C7-4DC9-824B-34BFE969F7E7}" type="pres">
      <dgm:prSet presAssocID="{19AB4223-A7CB-487F-B31C-956C466B59D2}" presName="childText" presStyleLbl="conFgAcc1" presStyleIdx="0" presStyleCnt="4">
        <dgm:presLayoutVars>
          <dgm:bulletEnabled val="1"/>
        </dgm:presLayoutVars>
      </dgm:prSet>
      <dgm:spPr/>
    </dgm:pt>
    <dgm:pt modelId="{EEE965FA-8F67-4B1B-9F0E-DD9FB7820A0C}" type="pres">
      <dgm:prSet presAssocID="{FD5D3577-5C2D-4553-860E-D7D91B878C33}" presName="spaceBetweenRectangles" presStyleCnt="0"/>
      <dgm:spPr/>
    </dgm:pt>
    <dgm:pt modelId="{1995CE17-4BAB-4D8F-A032-B2800AF9C086}" type="pres">
      <dgm:prSet presAssocID="{6927F5B9-4559-4AB0-8663-FDD6A1050A97}" presName="parentLin" presStyleCnt="0"/>
      <dgm:spPr/>
    </dgm:pt>
    <dgm:pt modelId="{067A895D-F06E-4E34-A822-7E484649D212}" type="pres">
      <dgm:prSet presAssocID="{6927F5B9-4559-4AB0-8663-FDD6A1050A97}" presName="parentLeftMargin" presStyleLbl="node1" presStyleIdx="0" presStyleCnt="4"/>
      <dgm:spPr/>
    </dgm:pt>
    <dgm:pt modelId="{2986B242-DB64-45EE-8897-EF4DEA3A3372}" type="pres">
      <dgm:prSet presAssocID="{6927F5B9-4559-4AB0-8663-FDD6A1050A97}" presName="parentText" presStyleLbl="node1" presStyleIdx="1" presStyleCnt="4">
        <dgm:presLayoutVars>
          <dgm:chMax val="0"/>
          <dgm:bulletEnabled val="1"/>
        </dgm:presLayoutVars>
      </dgm:prSet>
      <dgm:spPr/>
    </dgm:pt>
    <dgm:pt modelId="{60711C02-AF13-461E-A8C9-3A3E7CEC33F0}" type="pres">
      <dgm:prSet presAssocID="{6927F5B9-4559-4AB0-8663-FDD6A1050A97}" presName="negativeSpace" presStyleCnt="0"/>
      <dgm:spPr/>
    </dgm:pt>
    <dgm:pt modelId="{05F6A2B6-5BC9-43F6-9303-76A2E8DE923E}" type="pres">
      <dgm:prSet presAssocID="{6927F5B9-4559-4AB0-8663-FDD6A1050A97}" presName="childText" presStyleLbl="conFgAcc1" presStyleIdx="1" presStyleCnt="4">
        <dgm:presLayoutVars>
          <dgm:bulletEnabled val="1"/>
        </dgm:presLayoutVars>
      </dgm:prSet>
      <dgm:spPr/>
    </dgm:pt>
    <dgm:pt modelId="{792D3E07-4C1D-48AF-95F2-12B9F8A9F5BB}" type="pres">
      <dgm:prSet presAssocID="{5ADE7ADC-E7FF-4D41-9433-1BA8B7A36C17}" presName="spaceBetweenRectangles" presStyleCnt="0"/>
      <dgm:spPr/>
    </dgm:pt>
    <dgm:pt modelId="{8B2383AA-9BE7-4D5C-9C27-1C2C2B7BD73A}" type="pres">
      <dgm:prSet presAssocID="{A7D2066A-A1EC-4AFE-846B-94ABE18E3DA3}" presName="parentLin" presStyleCnt="0"/>
      <dgm:spPr/>
    </dgm:pt>
    <dgm:pt modelId="{A02C897A-1EA2-4D45-8539-C2CF7478522F}" type="pres">
      <dgm:prSet presAssocID="{A7D2066A-A1EC-4AFE-846B-94ABE18E3DA3}" presName="parentLeftMargin" presStyleLbl="node1" presStyleIdx="1" presStyleCnt="4"/>
      <dgm:spPr/>
    </dgm:pt>
    <dgm:pt modelId="{F9BC2FAF-F227-4FF8-ABE4-D885D043BDE7}" type="pres">
      <dgm:prSet presAssocID="{A7D2066A-A1EC-4AFE-846B-94ABE18E3DA3}" presName="parentText" presStyleLbl="node1" presStyleIdx="2" presStyleCnt="4">
        <dgm:presLayoutVars>
          <dgm:chMax val="0"/>
          <dgm:bulletEnabled val="1"/>
        </dgm:presLayoutVars>
      </dgm:prSet>
      <dgm:spPr/>
    </dgm:pt>
    <dgm:pt modelId="{FCBC3270-5032-4B29-BCD3-284F43AEBCF1}" type="pres">
      <dgm:prSet presAssocID="{A7D2066A-A1EC-4AFE-846B-94ABE18E3DA3}" presName="negativeSpace" presStyleCnt="0"/>
      <dgm:spPr/>
    </dgm:pt>
    <dgm:pt modelId="{4DF43E1C-443A-4122-8CEF-E7FCFA5C10E6}" type="pres">
      <dgm:prSet presAssocID="{A7D2066A-A1EC-4AFE-846B-94ABE18E3DA3}" presName="childText" presStyleLbl="conFgAcc1" presStyleIdx="2" presStyleCnt="4">
        <dgm:presLayoutVars>
          <dgm:bulletEnabled val="1"/>
        </dgm:presLayoutVars>
      </dgm:prSet>
      <dgm:spPr/>
    </dgm:pt>
    <dgm:pt modelId="{3EE741B6-2CFD-45D0-9FFC-9E576119B8A0}" type="pres">
      <dgm:prSet presAssocID="{C9931E74-114C-444B-A1CB-42E0A561F4C0}" presName="spaceBetweenRectangles" presStyleCnt="0"/>
      <dgm:spPr/>
    </dgm:pt>
    <dgm:pt modelId="{E643243F-DC8C-45D6-9033-579C173A1670}" type="pres">
      <dgm:prSet presAssocID="{E540724C-1BBF-43AF-AB9C-80A910AC1B6E}" presName="parentLin" presStyleCnt="0"/>
      <dgm:spPr/>
    </dgm:pt>
    <dgm:pt modelId="{0D09D64F-14D1-4D5E-AEA4-AF63AFBBF692}" type="pres">
      <dgm:prSet presAssocID="{E540724C-1BBF-43AF-AB9C-80A910AC1B6E}" presName="parentLeftMargin" presStyleLbl="node1" presStyleIdx="2" presStyleCnt="4"/>
      <dgm:spPr/>
    </dgm:pt>
    <dgm:pt modelId="{E8198EC2-FEF7-4C17-A8BF-C0106B636C55}" type="pres">
      <dgm:prSet presAssocID="{E540724C-1BBF-43AF-AB9C-80A910AC1B6E}" presName="parentText" presStyleLbl="node1" presStyleIdx="3" presStyleCnt="4">
        <dgm:presLayoutVars>
          <dgm:chMax val="0"/>
          <dgm:bulletEnabled val="1"/>
        </dgm:presLayoutVars>
      </dgm:prSet>
      <dgm:spPr/>
    </dgm:pt>
    <dgm:pt modelId="{EC8E2815-C010-4BDA-ABF7-F8C266F09721}" type="pres">
      <dgm:prSet presAssocID="{E540724C-1BBF-43AF-AB9C-80A910AC1B6E}" presName="negativeSpace" presStyleCnt="0"/>
      <dgm:spPr/>
    </dgm:pt>
    <dgm:pt modelId="{ADCA75BF-75BD-4ADE-A97D-95CF9859F645}" type="pres">
      <dgm:prSet presAssocID="{E540724C-1BBF-43AF-AB9C-80A910AC1B6E}" presName="childText" presStyleLbl="conFgAcc1" presStyleIdx="3" presStyleCnt="4">
        <dgm:presLayoutVars>
          <dgm:bulletEnabled val="1"/>
        </dgm:presLayoutVars>
      </dgm:prSet>
      <dgm:spPr/>
    </dgm:pt>
  </dgm:ptLst>
  <dgm:cxnLst>
    <dgm:cxn modelId="{AD76E905-9192-42A0-9580-268B2DB8779F}" type="presOf" srcId="{19AB4223-A7CB-487F-B31C-956C466B59D2}" destId="{3EF99549-B87E-4309-81CB-8C32C8FC7264}" srcOrd="1" destOrd="0" presId="urn:microsoft.com/office/officeart/2005/8/layout/list1"/>
    <dgm:cxn modelId="{26BA5226-6E0B-486C-A6B3-91862823BA88}" type="presOf" srcId="{A7D2066A-A1EC-4AFE-846B-94ABE18E3DA3}" destId="{F9BC2FAF-F227-4FF8-ABE4-D885D043BDE7}" srcOrd="1" destOrd="0" presId="urn:microsoft.com/office/officeart/2005/8/layout/list1"/>
    <dgm:cxn modelId="{47D2F527-3714-4238-B5D3-E325C278BC7A}" type="presOf" srcId="{19AB4223-A7CB-487F-B31C-956C466B59D2}" destId="{B3B91DE7-C992-4B9E-B290-C48B6CB68F3F}" srcOrd="0" destOrd="0" presId="urn:microsoft.com/office/officeart/2005/8/layout/list1"/>
    <dgm:cxn modelId="{20624D2A-816B-4658-8EA5-A74DB17B4C30}" type="presOf" srcId="{6927F5B9-4559-4AB0-8663-FDD6A1050A97}" destId="{067A895D-F06E-4E34-A822-7E484649D212}" srcOrd="0" destOrd="0" presId="urn:microsoft.com/office/officeart/2005/8/layout/list1"/>
    <dgm:cxn modelId="{14309562-1CCC-4269-B86C-22AC4100C211}" srcId="{AC4D25C5-C37F-44D4-BAF5-C920A29E0F88}" destId="{A7D2066A-A1EC-4AFE-846B-94ABE18E3DA3}" srcOrd="2" destOrd="0" parTransId="{940EFE8C-3633-485D-87B4-6C0768D50AE0}" sibTransId="{C9931E74-114C-444B-A1CB-42E0A561F4C0}"/>
    <dgm:cxn modelId="{8E5D8169-8B60-4B85-B4AB-9E8D45DFF0B5}" type="presOf" srcId="{E540724C-1BBF-43AF-AB9C-80A910AC1B6E}" destId="{0D09D64F-14D1-4D5E-AEA4-AF63AFBBF692}" srcOrd="0" destOrd="0" presId="urn:microsoft.com/office/officeart/2005/8/layout/list1"/>
    <dgm:cxn modelId="{316D3351-5DAC-46AB-B84D-BAE68C9D136D}" type="presOf" srcId="{E540724C-1BBF-43AF-AB9C-80A910AC1B6E}" destId="{E8198EC2-FEF7-4C17-A8BF-C0106B636C55}" srcOrd="1" destOrd="0" presId="urn:microsoft.com/office/officeart/2005/8/layout/list1"/>
    <dgm:cxn modelId="{0CBBD4A7-6E82-458E-9956-33F842EA480D}" srcId="{AC4D25C5-C37F-44D4-BAF5-C920A29E0F88}" destId="{E540724C-1BBF-43AF-AB9C-80A910AC1B6E}" srcOrd="3" destOrd="0" parTransId="{F247B796-5F39-4065-8FF1-BBEDD80D2F4D}" sibTransId="{5623BFDC-59F1-449A-AF8D-A63FC3DB3C1B}"/>
    <dgm:cxn modelId="{379158BA-978A-45F1-8AC9-563C50A0B6A9}" srcId="{AC4D25C5-C37F-44D4-BAF5-C920A29E0F88}" destId="{6927F5B9-4559-4AB0-8663-FDD6A1050A97}" srcOrd="1" destOrd="0" parTransId="{177161EC-212D-4A75-87BA-541D75F56A5B}" sibTransId="{5ADE7ADC-E7FF-4D41-9433-1BA8B7A36C17}"/>
    <dgm:cxn modelId="{3CE9A5C5-6DEA-4048-9695-6E6252D4A2EF}" type="presOf" srcId="{A7D2066A-A1EC-4AFE-846B-94ABE18E3DA3}" destId="{A02C897A-1EA2-4D45-8539-C2CF7478522F}" srcOrd="0" destOrd="0" presId="urn:microsoft.com/office/officeart/2005/8/layout/list1"/>
    <dgm:cxn modelId="{970EFCC7-5353-4E3C-8D29-B5430B0B380E}" type="presOf" srcId="{6927F5B9-4559-4AB0-8663-FDD6A1050A97}" destId="{2986B242-DB64-45EE-8897-EF4DEA3A3372}" srcOrd="1" destOrd="0" presId="urn:microsoft.com/office/officeart/2005/8/layout/list1"/>
    <dgm:cxn modelId="{3F684FD6-79E2-4E75-8E61-6FE1313965D1}" type="presOf" srcId="{AC4D25C5-C37F-44D4-BAF5-C920A29E0F88}" destId="{3C11DFDD-12EB-4C50-8596-8BF6B1691262}" srcOrd="0" destOrd="0" presId="urn:microsoft.com/office/officeart/2005/8/layout/list1"/>
    <dgm:cxn modelId="{ABD5EDD9-C1CF-4D09-8E31-3B39D0F44E1D}" srcId="{AC4D25C5-C37F-44D4-BAF5-C920A29E0F88}" destId="{19AB4223-A7CB-487F-B31C-956C466B59D2}" srcOrd="0" destOrd="0" parTransId="{D65F1ECE-4F2C-45ED-BD73-40AE552DC439}" sibTransId="{FD5D3577-5C2D-4553-860E-D7D91B878C33}"/>
    <dgm:cxn modelId="{69276783-F69E-4ADA-9601-2C98DA53DDF2}" type="presParOf" srcId="{3C11DFDD-12EB-4C50-8596-8BF6B1691262}" destId="{85E45E0C-D7E4-4A11-9F57-AA182BD7FF30}" srcOrd="0" destOrd="0" presId="urn:microsoft.com/office/officeart/2005/8/layout/list1"/>
    <dgm:cxn modelId="{B8487E03-4935-4546-BDB6-C2742B737A70}" type="presParOf" srcId="{85E45E0C-D7E4-4A11-9F57-AA182BD7FF30}" destId="{B3B91DE7-C992-4B9E-B290-C48B6CB68F3F}" srcOrd="0" destOrd="0" presId="urn:microsoft.com/office/officeart/2005/8/layout/list1"/>
    <dgm:cxn modelId="{8670C73E-4A6C-4D2D-8E19-DC5C32A252BB}" type="presParOf" srcId="{85E45E0C-D7E4-4A11-9F57-AA182BD7FF30}" destId="{3EF99549-B87E-4309-81CB-8C32C8FC7264}" srcOrd="1" destOrd="0" presId="urn:microsoft.com/office/officeart/2005/8/layout/list1"/>
    <dgm:cxn modelId="{9125AFDE-EADB-4CF9-B1C5-B287E5003BA6}" type="presParOf" srcId="{3C11DFDD-12EB-4C50-8596-8BF6B1691262}" destId="{58A6A3B3-C43B-49AC-8652-2D49EE5D7ABE}" srcOrd="1" destOrd="0" presId="urn:microsoft.com/office/officeart/2005/8/layout/list1"/>
    <dgm:cxn modelId="{234B633E-2E34-4AD3-A3D1-000CCF9D97BB}" type="presParOf" srcId="{3C11DFDD-12EB-4C50-8596-8BF6B1691262}" destId="{87D05542-F0C7-4DC9-824B-34BFE969F7E7}" srcOrd="2" destOrd="0" presId="urn:microsoft.com/office/officeart/2005/8/layout/list1"/>
    <dgm:cxn modelId="{A340CC08-3908-471C-8ABE-BF4840534E5F}" type="presParOf" srcId="{3C11DFDD-12EB-4C50-8596-8BF6B1691262}" destId="{EEE965FA-8F67-4B1B-9F0E-DD9FB7820A0C}" srcOrd="3" destOrd="0" presId="urn:microsoft.com/office/officeart/2005/8/layout/list1"/>
    <dgm:cxn modelId="{7F53B6D0-359F-42EA-B985-5C4BD6C85D93}" type="presParOf" srcId="{3C11DFDD-12EB-4C50-8596-8BF6B1691262}" destId="{1995CE17-4BAB-4D8F-A032-B2800AF9C086}" srcOrd="4" destOrd="0" presId="urn:microsoft.com/office/officeart/2005/8/layout/list1"/>
    <dgm:cxn modelId="{C3FDD8FD-9A3A-4E7B-9BBD-273A48C2D654}" type="presParOf" srcId="{1995CE17-4BAB-4D8F-A032-B2800AF9C086}" destId="{067A895D-F06E-4E34-A822-7E484649D212}" srcOrd="0" destOrd="0" presId="urn:microsoft.com/office/officeart/2005/8/layout/list1"/>
    <dgm:cxn modelId="{1C92241F-D7C4-480B-ADB0-B31C16E3C961}" type="presParOf" srcId="{1995CE17-4BAB-4D8F-A032-B2800AF9C086}" destId="{2986B242-DB64-45EE-8897-EF4DEA3A3372}" srcOrd="1" destOrd="0" presId="urn:microsoft.com/office/officeart/2005/8/layout/list1"/>
    <dgm:cxn modelId="{CE525117-4D2B-4C75-B98B-AEEC1D8CE065}" type="presParOf" srcId="{3C11DFDD-12EB-4C50-8596-8BF6B1691262}" destId="{60711C02-AF13-461E-A8C9-3A3E7CEC33F0}" srcOrd="5" destOrd="0" presId="urn:microsoft.com/office/officeart/2005/8/layout/list1"/>
    <dgm:cxn modelId="{969A550A-46CA-499A-977B-28D360F848D9}" type="presParOf" srcId="{3C11DFDD-12EB-4C50-8596-8BF6B1691262}" destId="{05F6A2B6-5BC9-43F6-9303-76A2E8DE923E}" srcOrd="6" destOrd="0" presId="urn:microsoft.com/office/officeart/2005/8/layout/list1"/>
    <dgm:cxn modelId="{BDBA00F8-52D6-483D-A0C9-3FD3ECE83CE4}" type="presParOf" srcId="{3C11DFDD-12EB-4C50-8596-8BF6B1691262}" destId="{792D3E07-4C1D-48AF-95F2-12B9F8A9F5BB}" srcOrd="7" destOrd="0" presId="urn:microsoft.com/office/officeart/2005/8/layout/list1"/>
    <dgm:cxn modelId="{67AA5005-AC1A-4671-B60F-5D269E83C846}" type="presParOf" srcId="{3C11DFDD-12EB-4C50-8596-8BF6B1691262}" destId="{8B2383AA-9BE7-4D5C-9C27-1C2C2B7BD73A}" srcOrd="8" destOrd="0" presId="urn:microsoft.com/office/officeart/2005/8/layout/list1"/>
    <dgm:cxn modelId="{CDB6CC0A-8CFA-424E-9F0F-1716E071812C}" type="presParOf" srcId="{8B2383AA-9BE7-4D5C-9C27-1C2C2B7BD73A}" destId="{A02C897A-1EA2-4D45-8539-C2CF7478522F}" srcOrd="0" destOrd="0" presId="urn:microsoft.com/office/officeart/2005/8/layout/list1"/>
    <dgm:cxn modelId="{760ECA29-CE16-4290-AA00-352BF1BE9618}" type="presParOf" srcId="{8B2383AA-9BE7-4D5C-9C27-1C2C2B7BD73A}" destId="{F9BC2FAF-F227-4FF8-ABE4-D885D043BDE7}" srcOrd="1" destOrd="0" presId="urn:microsoft.com/office/officeart/2005/8/layout/list1"/>
    <dgm:cxn modelId="{91B5F996-7028-4685-88AB-22FF1113B6E9}" type="presParOf" srcId="{3C11DFDD-12EB-4C50-8596-8BF6B1691262}" destId="{FCBC3270-5032-4B29-BCD3-284F43AEBCF1}" srcOrd="9" destOrd="0" presId="urn:microsoft.com/office/officeart/2005/8/layout/list1"/>
    <dgm:cxn modelId="{CD1F1833-630A-4279-9855-A027AEA28A56}" type="presParOf" srcId="{3C11DFDD-12EB-4C50-8596-8BF6B1691262}" destId="{4DF43E1C-443A-4122-8CEF-E7FCFA5C10E6}" srcOrd="10" destOrd="0" presId="urn:microsoft.com/office/officeart/2005/8/layout/list1"/>
    <dgm:cxn modelId="{5833D320-688C-4137-86AB-FBC9F69F020E}" type="presParOf" srcId="{3C11DFDD-12EB-4C50-8596-8BF6B1691262}" destId="{3EE741B6-2CFD-45D0-9FFC-9E576119B8A0}" srcOrd="11" destOrd="0" presId="urn:microsoft.com/office/officeart/2005/8/layout/list1"/>
    <dgm:cxn modelId="{BD01C0BF-C28B-4CD6-9FED-C3500425A575}" type="presParOf" srcId="{3C11DFDD-12EB-4C50-8596-8BF6B1691262}" destId="{E643243F-DC8C-45D6-9033-579C173A1670}" srcOrd="12" destOrd="0" presId="urn:microsoft.com/office/officeart/2005/8/layout/list1"/>
    <dgm:cxn modelId="{C3627FD1-8E52-4213-B258-E7A7E5B2C64E}" type="presParOf" srcId="{E643243F-DC8C-45D6-9033-579C173A1670}" destId="{0D09D64F-14D1-4D5E-AEA4-AF63AFBBF692}" srcOrd="0" destOrd="0" presId="urn:microsoft.com/office/officeart/2005/8/layout/list1"/>
    <dgm:cxn modelId="{2AF79D2C-6B54-448D-98E3-9512AE3B1887}" type="presParOf" srcId="{E643243F-DC8C-45D6-9033-579C173A1670}" destId="{E8198EC2-FEF7-4C17-A8BF-C0106B636C55}" srcOrd="1" destOrd="0" presId="urn:microsoft.com/office/officeart/2005/8/layout/list1"/>
    <dgm:cxn modelId="{7049759A-7C53-4BEE-99ED-E59D4C6EE8BF}" type="presParOf" srcId="{3C11DFDD-12EB-4C50-8596-8BF6B1691262}" destId="{EC8E2815-C010-4BDA-ABF7-F8C266F09721}" srcOrd="13" destOrd="0" presId="urn:microsoft.com/office/officeart/2005/8/layout/list1"/>
    <dgm:cxn modelId="{32B6CBBA-D406-4567-BB16-59727CA1E84A}" type="presParOf" srcId="{3C11DFDD-12EB-4C50-8596-8BF6B1691262}" destId="{ADCA75BF-75BD-4ADE-A97D-95CF9859F645}" srcOrd="14"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7D05542-F0C7-4DC9-824B-34BFE969F7E7}">
      <dsp:nvSpPr>
        <dsp:cNvPr id="0" name=""/>
        <dsp:cNvSpPr/>
      </dsp:nvSpPr>
      <dsp:spPr>
        <a:xfrm>
          <a:off x="0" y="336933"/>
          <a:ext cx="8128000" cy="504000"/>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EF99549-B87E-4309-81CB-8C32C8FC7264}">
      <dsp:nvSpPr>
        <dsp:cNvPr id="0" name=""/>
        <dsp:cNvSpPr/>
      </dsp:nvSpPr>
      <dsp:spPr>
        <a:xfrm>
          <a:off x="406400" y="41733"/>
          <a:ext cx="5689600" cy="59040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marL="0" lvl="0" indent="0" algn="l" defTabSz="889000">
            <a:lnSpc>
              <a:spcPct val="90000"/>
            </a:lnSpc>
            <a:spcBef>
              <a:spcPct val="0"/>
            </a:spcBef>
            <a:spcAft>
              <a:spcPct val="35000"/>
            </a:spcAft>
            <a:buNone/>
          </a:pPr>
          <a:r>
            <a:rPr lang="en-GB" sz="2000" kern="1200" noProof="0" dirty="0"/>
            <a:t>Helpful source of information</a:t>
          </a:r>
        </a:p>
      </dsp:txBody>
      <dsp:txXfrm>
        <a:off x="435221" y="70554"/>
        <a:ext cx="5631958" cy="532758"/>
      </dsp:txXfrm>
    </dsp:sp>
    <dsp:sp modelId="{05F6A2B6-5BC9-43F6-9303-76A2E8DE923E}">
      <dsp:nvSpPr>
        <dsp:cNvPr id="0" name=""/>
        <dsp:cNvSpPr/>
      </dsp:nvSpPr>
      <dsp:spPr>
        <a:xfrm>
          <a:off x="0" y="1244133"/>
          <a:ext cx="8128000" cy="504000"/>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986B242-DB64-45EE-8897-EF4DEA3A3372}">
      <dsp:nvSpPr>
        <dsp:cNvPr id="0" name=""/>
        <dsp:cNvSpPr/>
      </dsp:nvSpPr>
      <dsp:spPr>
        <a:xfrm>
          <a:off x="406400" y="948933"/>
          <a:ext cx="5689600" cy="59040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marL="0" lvl="0" indent="0" algn="l" defTabSz="889000">
            <a:lnSpc>
              <a:spcPct val="90000"/>
            </a:lnSpc>
            <a:spcBef>
              <a:spcPct val="0"/>
            </a:spcBef>
            <a:spcAft>
              <a:spcPct val="35000"/>
            </a:spcAft>
            <a:buNone/>
          </a:pPr>
          <a:r>
            <a:rPr lang="en-GB" sz="2000" kern="1200" noProof="0" dirty="0"/>
            <a:t>To control own behaviour</a:t>
          </a:r>
        </a:p>
      </dsp:txBody>
      <dsp:txXfrm>
        <a:off x="435221" y="977754"/>
        <a:ext cx="5631958" cy="532758"/>
      </dsp:txXfrm>
    </dsp:sp>
    <dsp:sp modelId="{4DF43E1C-443A-4122-8CEF-E7FCFA5C10E6}">
      <dsp:nvSpPr>
        <dsp:cNvPr id="0" name=""/>
        <dsp:cNvSpPr/>
      </dsp:nvSpPr>
      <dsp:spPr>
        <a:xfrm>
          <a:off x="0" y="2151333"/>
          <a:ext cx="8128000" cy="504000"/>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9BC2FAF-F227-4FF8-ABE4-D885D043BDE7}">
      <dsp:nvSpPr>
        <dsp:cNvPr id="0" name=""/>
        <dsp:cNvSpPr/>
      </dsp:nvSpPr>
      <dsp:spPr>
        <a:xfrm>
          <a:off x="406400" y="1856133"/>
          <a:ext cx="5689600" cy="59040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marL="0" lvl="0" indent="0" algn="l" defTabSz="889000">
            <a:lnSpc>
              <a:spcPct val="90000"/>
            </a:lnSpc>
            <a:spcBef>
              <a:spcPct val="0"/>
            </a:spcBef>
            <a:spcAft>
              <a:spcPct val="35000"/>
            </a:spcAft>
            <a:buNone/>
          </a:pPr>
          <a:r>
            <a:rPr lang="en-GB" sz="2000" kern="1200" noProof="0" dirty="0"/>
            <a:t>Change of perspectives</a:t>
          </a:r>
        </a:p>
      </dsp:txBody>
      <dsp:txXfrm>
        <a:off x="435221" y="1884954"/>
        <a:ext cx="5631958" cy="532758"/>
      </dsp:txXfrm>
    </dsp:sp>
    <dsp:sp modelId="{ADCA75BF-75BD-4ADE-A97D-95CF9859F645}">
      <dsp:nvSpPr>
        <dsp:cNvPr id="0" name=""/>
        <dsp:cNvSpPr/>
      </dsp:nvSpPr>
      <dsp:spPr>
        <a:xfrm>
          <a:off x="0" y="3058533"/>
          <a:ext cx="8128000" cy="504000"/>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8198EC2-FEF7-4C17-A8BF-C0106B636C55}">
      <dsp:nvSpPr>
        <dsp:cNvPr id="0" name=""/>
        <dsp:cNvSpPr/>
      </dsp:nvSpPr>
      <dsp:spPr>
        <a:xfrm>
          <a:off x="406400" y="2763333"/>
          <a:ext cx="5689600" cy="59040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marL="0" lvl="0" indent="0" algn="l" defTabSz="889000">
            <a:lnSpc>
              <a:spcPct val="90000"/>
            </a:lnSpc>
            <a:spcBef>
              <a:spcPct val="0"/>
            </a:spcBef>
            <a:spcAft>
              <a:spcPct val="35000"/>
            </a:spcAft>
            <a:buNone/>
          </a:pPr>
          <a:r>
            <a:rPr lang="de-AT" sz="2000" kern="1200" dirty="0"/>
            <a:t>Training </a:t>
          </a:r>
          <a:r>
            <a:rPr lang="de-AT" sz="2000" kern="1200" dirty="0" err="1"/>
            <a:t>of</a:t>
          </a:r>
          <a:r>
            <a:rPr lang="de-AT" sz="2000" kern="1200" dirty="0"/>
            <a:t> </a:t>
          </a:r>
          <a:r>
            <a:rPr lang="en-GB" sz="2000" kern="1200" noProof="0" dirty="0"/>
            <a:t>social</a:t>
          </a:r>
          <a:r>
            <a:rPr lang="de-AT" sz="2000" kern="1200" dirty="0"/>
            <a:t> </a:t>
          </a:r>
          <a:r>
            <a:rPr lang="en-AU" sz="2000" kern="1200" noProof="0" dirty="0"/>
            <a:t>perception</a:t>
          </a:r>
          <a:r>
            <a:rPr lang="de-AT" sz="2000" kern="1200" dirty="0"/>
            <a:t> </a:t>
          </a:r>
        </a:p>
      </dsp:txBody>
      <dsp:txXfrm>
        <a:off x="435221" y="2792154"/>
        <a:ext cx="5631958" cy="532758"/>
      </dsp:txXfrm>
    </dsp:sp>
    <dsp:sp modelId="{67B1F88C-467E-4695-85B3-E2746E094FAD}">
      <dsp:nvSpPr>
        <dsp:cNvPr id="0" name=""/>
        <dsp:cNvSpPr/>
      </dsp:nvSpPr>
      <dsp:spPr>
        <a:xfrm>
          <a:off x="0" y="3965733"/>
          <a:ext cx="8128000" cy="504000"/>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147E14F-31F9-4CB8-B2E8-66DACD0F6F68}">
      <dsp:nvSpPr>
        <dsp:cNvPr id="0" name=""/>
        <dsp:cNvSpPr/>
      </dsp:nvSpPr>
      <dsp:spPr>
        <a:xfrm>
          <a:off x="406400" y="3670533"/>
          <a:ext cx="5689600" cy="59040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marL="0" lvl="0" indent="0" algn="l" defTabSz="889000">
            <a:lnSpc>
              <a:spcPct val="90000"/>
            </a:lnSpc>
            <a:spcBef>
              <a:spcPct val="0"/>
            </a:spcBef>
            <a:spcAft>
              <a:spcPct val="35000"/>
            </a:spcAft>
            <a:buNone/>
          </a:pPr>
          <a:r>
            <a:rPr lang="en-AU" sz="2000" kern="1200" noProof="0" dirty="0"/>
            <a:t>Helping</a:t>
          </a:r>
          <a:r>
            <a:rPr lang="de-AT" sz="2000" kern="1200" dirty="0"/>
            <a:t> </a:t>
          </a:r>
          <a:r>
            <a:rPr lang="en-AU" sz="2000" kern="1200" noProof="0" dirty="0"/>
            <a:t>with</a:t>
          </a:r>
          <a:r>
            <a:rPr lang="de-AT" sz="2000" kern="1200" dirty="0"/>
            <a:t> </a:t>
          </a:r>
          <a:r>
            <a:rPr lang="en-AU" sz="2000" kern="1200" noProof="0" dirty="0"/>
            <a:t>self-assessment</a:t>
          </a:r>
          <a:r>
            <a:rPr lang="de-AT" sz="2000" kern="1200" dirty="0"/>
            <a:t> </a:t>
          </a:r>
        </a:p>
      </dsp:txBody>
      <dsp:txXfrm>
        <a:off x="435221" y="3699354"/>
        <a:ext cx="5631958" cy="532758"/>
      </dsp:txXfrm>
    </dsp:sp>
    <dsp:sp modelId="{03244AD2-8E8B-4A54-AD08-7EA6FB4E0288}">
      <dsp:nvSpPr>
        <dsp:cNvPr id="0" name=""/>
        <dsp:cNvSpPr/>
      </dsp:nvSpPr>
      <dsp:spPr>
        <a:xfrm>
          <a:off x="0" y="4872933"/>
          <a:ext cx="8128000" cy="504000"/>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39D07C9-1276-49D3-8C38-433522137B7A}">
      <dsp:nvSpPr>
        <dsp:cNvPr id="0" name=""/>
        <dsp:cNvSpPr/>
      </dsp:nvSpPr>
      <dsp:spPr>
        <a:xfrm>
          <a:off x="406400" y="4577733"/>
          <a:ext cx="5689600" cy="59040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marL="0" lvl="0" indent="0" algn="l" defTabSz="889000">
            <a:lnSpc>
              <a:spcPct val="90000"/>
            </a:lnSpc>
            <a:spcBef>
              <a:spcPct val="0"/>
            </a:spcBef>
            <a:spcAft>
              <a:spcPct val="35000"/>
            </a:spcAft>
            <a:buNone/>
          </a:pPr>
          <a:r>
            <a:rPr lang="en-AU" sz="2000" kern="1200" noProof="0" dirty="0"/>
            <a:t>Encouraging</a:t>
          </a:r>
          <a:r>
            <a:rPr lang="de-AT" sz="2000" kern="1200" dirty="0"/>
            <a:t>, motivational,…</a:t>
          </a:r>
        </a:p>
      </dsp:txBody>
      <dsp:txXfrm>
        <a:off x="435221" y="4606554"/>
        <a:ext cx="5631958" cy="53275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D8EBD04-242F-4F97-9339-8EF337A86BC6}">
      <dsp:nvSpPr>
        <dsp:cNvPr id="0" name=""/>
        <dsp:cNvSpPr/>
      </dsp:nvSpPr>
      <dsp:spPr>
        <a:xfrm>
          <a:off x="-5843220" y="-903339"/>
          <a:ext cx="7027259" cy="7027259"/>
        </a:xfrm>
        <a:prstGeom prst="blockArc">
          <a:avLst>
            <a:gd name="adj1" fmla="val 18900000"/>
            <a:gd name="adj2" fmla="val 2700000"/>
            <a:gd name="adj3" fmla="val 307"/>
          </a:avLst>
        </a:prstGeom>
        <a:noFill/>
        <a:ln w="15875"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B5A6A9F-6165-4473-BB0C-29A3198D5A77}">
      <dsp:nvSpPr>
        <dsp:cNvPr id="0" name=""/>
        <dsp:cNvSpPr/>
      </dsp:nvSpPr>
      <dsp:spPr>
        <a:xfrm>
          <a:off x="648164" y="401358"/>
          <a:ext cx="7206521" cy="803134"/>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7488" tIns="93980" rIns="93980" bIns="93980" numCol="1" spcCol="1270" anchor="ctr" anchorCtr="0">
          <a:noAutofit/>
        </a:bodyPr>
        <a:lstStyle/>
        <a:p>
          <a:pPr marL="0" lvl="0" indent="0" algn="l" defTabSz="1644650">
            <a:lnSpc>
              <a:spcPct val="90000"/>
            </a:lnSpc>
            <a:spcBef>
              <a:spcPct val="0"/>
            </a:spcBef>
            <a:spcAft>
              <a:spcPct val="35000"/>
            </a:spcAft>
            <a:buNone/>
          </a:pPr>
          <a:r>
            <a:rPr lang="de-AT" sz="3700" kern="1200" dirty="0"/>
            <a:t>Oral </a:t>
          </a:r>
          <a:r>
            <a:rPr lang="de-AT" sz="3700" kern="1200" dirty="0" err="1"/>
            <a:t>or</a:t>
          </a:r>
          <a:r>
            <a:rPr lang="de-AT" sz="3700" kern="1200" dirty="0"/>
            <a:t> </a:t>
          </a:r>
          <a:r>
            <a:rPr lang="de-AT" sz="3700" kern="1200" dirty="0" err="1"/>
            <a:t>written</a:t>
          </a:r>
          <a:r>
            <a:rPr lang="de-AT" sz="3700" kern="1200" dirty="0"/>
            <a:t> </a:t>
          </a:r>
        </a:p>
      </dsp:txBody>
      <dsp:txXfrm>
        <a:off x="648164" y="401358"/>
        <a:ext cx="7206521" cy="803134"/>
      </dsp:txXfrm>
    </dsp:sp>
    <dsp:sp modelId="{A6568C8B-56C0-49A0-82AC-9F3BA99ED9F4}">
      <dsp:nvSpPr>
        <dsp:cNvPr id="0" name=""/>
        <dsp:cNvSpPr/>
      </dsp:nvSpPr>
      <dsp:spPr>
        <a:xfrm>
          <a:off x="0" y="208159"/>
          <a:ext cx="1268720" cy="1214469"/>
        </a:xfrm>
        <a:prstGeom prst="ellipse">
          <a:avLst/>
        </a:prstGeom>
        <a:solidFill>
          <a:schemeClr val="l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24D50CD-FBA2-4CA5-A17A-3DF7E7A4FBC8}">
      <dsp:nvSpPr>
        <dsp:cNvPr id="0" name=""/>
        <dsp:cNvSpPr/>
      </dsp:nvSpPr>
      <dsp:spPr>
        <a:xfrm>
          <a:off x="1108620" y="1606268"/>
          <a:ext cx="6746066" cy="803134"/>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7488" tIns="93980" rIns="93980" bIns="93980" numCol="1" spcCol="1270" anchor="ctr" anchorCtr="0">
          <a:noAutofit/>
        </a:bodyPr>
        <a:lstStyle/>
        <a:p>
          <a:pPr marL="0" lvl="0" indent="0" algn="l" defTabSz="1644650">
            <a:lnSpc>
              <a:spcPct val="90000"/>
            </a:lnSpc>
            <a:spcBef>
              <a:spcPct val="0"/>
            </a:spcBef>
            <a:spcAft>
              <a:spcPct val="35000"/>
            </a:spcAft>
            <a:buNone/>
          </a:pPr>
          <a:r>
            <a:rPr lang="de-AT" sz="3700" kern="1200" dirty="0" err="1"/>
            <a:t>Extent</a:t>
          </a:r>
          <a:r>
            <a:rPr lang="de-AT" sz="3700" kern="1200" dirty="0"/>
            <a:t> </a:t>
          </a:r>
          <a:r>
            <a:rPr lang="de-AT" sz="3700" kern="1200" dirty="0" err="1"/>
            <a:t>of</a:t>
          </a:r>
          <a:r>
            <a:rPr lang="de-AT" sz="3700" kern="1200" dirty="0"/>
            <a:t> </a:t>
          </a:r>
          <a:r>
            <a:rPr lang="de-AT" sz="3700" kern="1200" dirty="0" err="1"/>
            <a:t>systematization</a:t>
          </a:r>
          <a:r>
            <a:rPr lang="de-AT" sz="3700" kern="1200" dirty="0"/>
            <a:t> </a:t>
          </a:r>
        </a:p>
      </dsp:txBody>
      <dsp:txXfrm>
        <a:off x="1108620" y="1606268"/>
        <a:ext cx="6746066" cy="803134"/>
      </dsp:txXfrm>
    </dsp:sp>
    <dsp:sp modelId="{3D2AE283-54C6-4445-8554-0D98F40B2DF5}">
      <dsp:nvSpPr>
        <dsp:cNvPr id="0" name=""/>
        <dsp:cNvSpPr/>
      </dsp:nvSpPr>
      <dsp:spPr>
        <a:xfrm>
          <a:off x="606661" y="1505876"/>
          <a:ext cx="1003917" cy="1003917"/>
        </a:xfrm>
        <a:prstGeom prst="ellipse">
          <a:avLst/>
        </a:prstGeom>
        <a:solidFill>
          <a:schemeClr val="l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D0EC211-6EC3-433A-8FE7-5F07C2DA1AD1}">
      <dsp:nvSpPr>
        <dsp:cNvPr id="0" name=""/>
        <dsp:cNvSpPr/>
      </dsp:nvSpPr>
      <dsp:spPr>
        <a:xfrm>
          <a:off x="1108620" y="2811177"/>
          <a:ext cx="6746066" cy="803134"/>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7488" tIns="93980" rIns="93980" bIns="93980" numCol="1" spcCol="1270" anchor="ctr" anchorCtr="0">
          <a:noAutofit/>
        </a:bodyPr>
        <a:lstStyle/>
        <a:p>
          <a:pPr marL="0" lvl="0" indent="0" algn="l" defTabSz="1644650">
            <a:lnSpc>
              <a:spcPct val="90000"/>
            </a:lnSpc>
            <a:spcBef>
              <a:spcPct val="0"/>
            </a:spcBef>
            <a:spcAft>
              <a:spcPct val="35000"/>
            </a:spcAft>
            <a:buNone/>
          </a:pPr>
          <a:r>
            <a:rPr lang="de-AT" sz="3700" kern="1200" dirty="0"/>
            <a:t>Qualitative </a:t>
          </a:r>
          <a:r>
            <a:rPr lang="de-AT" sz="3700" kern="1200" dirty="0" err="1"/>
            <a:t>or</a:t>
          </a:r>
          <a:r>
            <a:rPr lang="de-AT" sz="3700" kern="1200" dirty="0"/>
            <a:t> quantitative </a:t>
          </a:r>
        </a:p>
      </dsp:txBody>
      <dsp:txXfrm>
        <a:off x="1108620" y="2811177"/>
        <a:ext cx="6746066" cy="803134"/>
      </dsp:txXfrm>
    </dsp:sp>
    <dsp:sp modelId="{E895260A-9F66-4FE6-BBD2-F9375F1921AB}">
      <dsp:nvSpPr>
        <dsp:cNvPr id="0" name=""/>
        <dsp:cNvSpPr/>
      </dsp:nvSpPr>
      <dsp:spPr>
        <a:xfrm>
          <a:off x="606661" y="2710786"/>
          <a:ext cx="1003917" cy="1003917"/>
        </a:xfrm>
        <a:prstGeom prst="ellipse">
          <a:avLst/>
        </a:prstGeom>
        <a:solidFill>
          <a:schemeClr val="l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1E1D78D-520C-4080-939F-4DAF920E3181}">
      <dsp:nvSpPr>
        <dsp:cNvPr id="0" name=""/>
        <dsp:cNvSpPr/>
      </dsp:nvSpPr>
      <dsp:spPr>
        <a:xfrm>
          <a:off x="648164" y="4016087"/>
          <a:ext cx="7206521" cy="803134"/>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7488" tIns="93980" rIns="93980" bIns="93980" numCol="1" spcCol="1270" anchor="ctr" anchorCtr="0">
          <a:noAutofit/>
        </a:bodyPr>
        <a:lstStyle/>
        <a:p>
          <a:pPr marL="0" lvl="0" indent="0" algn="l" defTabSz="1644650">
            <a:lnSpc>
              <a:spcPct val="90000"/>
            </a:lnSpc>
            <a:spcBef>
              <a:spcPct val="0"/>
            </a:spcBef>
            <a:spcAft>
              <a:spcPct val="35000"/>
            </a:spcAft>
            <a:buNone/>
          </a:pPr>
          <a:r>
            <a:rPr lang="de-AT" sz="3700" kern="1200" dirty="0"/>
            <a:t>Time </a:t>
          </a:r>
        </a:p>
      </dsp:txBody>
      <dsp:txXfrm>
        <a:off x="648164" y="4016087"/>
        <a:ext cx="7206521" cy="803134"/>
      </dsp:txXfrm>
    </dsp:sp>
    <dsp:sp modelId="{03128822-28BF-4FB4-8A4A-932698A52B71}">
      <dsp:nvSpPr>
        <dsp:cNvPr id="0" name=""/>
        <dsp:cNvSpPr/>
      </dsp:nvSpPr>
      <dsp:spPr>
        <a:xfrm>
          <a:off x="146206" y="3915696"/>
          <a:ext cx="1003917" cy="1003917"/>
        </a:xfrm>
        <a:prstGeom prst="ellipse">
          <a:avLst/>
        </a:prstGeom>
        <a:solidFill>
          <a:schemeClr val="l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AD44719-0926-4581-8781-CD3C0B5FBCAC}">
      <dsp:nvSpPr>
        <dsp:cNvPr id="0" name=""/>
        <dsp:cNvSpPr/>
      </dsp:nvSpPr>
      <dsp:spPr>
        <a:xfrm>
          <a:off x="0" y="4787718"/>
          <a:ext cx="8128000" cy="628385"/>
        </a:xfrm>
        <a:prstGeom prst="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156464" rIns="156464" bIns="156464" numCol="1" spcCol="1270" anchor="ctr" anchorCtr="0">
          <a:noAutofit/>
        </a:bodyPr>
        <a:lstStyle/>
        <a:p>
          <a:pPr marL="0" lvl="0" indent="0" algn="ctr" defTabSz="977900">
            <a:lnSpc>
              <a:spcPct val="90000"/>
            </a:lnSpc>
            <a:spcBef>
              <a:spcPct val="0"/>
            </a:spcBef>
            <a:spcAft>
              <a:spcPct val="35000"/>
            </a:spcAft>
            <a:buNone/>
          </a:pPr>
          <a:r>
            <a:rPr lang="de-AT" sz="2200" kern="1200" dirty="0"/>
            <a:t>Follow </a:t>
          </a:r>
          <a:r>
            <a:rPr lang="de-AT" sz="2200" kern="1200" dirty="0" err="1"/>
            <a:t>up</a:t>
          </a:r>
          <a:endParaRPr lang="de-AT" sz="2200" kern="1200" dirty="0"/>
        </a:p>
      </dsp:txBody>
      <dsp:txXfrm>
        <a:off x="0" y="4787718"/>
        <a:ext cx="8128000" cy="628385"/>
      </dsp:txXfrm>
    </dsp:sp>
    <dsp:sp modelId="{7671DC4A-9D68-4895-BE51-1510C44850BC}">
      <dsp:nvSpPr>
        <dsp:cNvPr id="0" name=""/>
        <dsp:cNvSpPr/>
      </dsp:nvSpPr>
      <dsp:spPr>
        <a:xfrm rot="10800000">
          <a:off x="0" y="3830687"/>
          <a:ext cx="8128000" cy="966456"/>
        </a:xfrm>
        <a:prstGeom prst="upArrowCallou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156464" rIns="156464" bIns="156464" numCol="1" spcCol="1270" anchor="ctr" anchorCtr="0">
          <a:noAutofit/>
        </a:bodyPr>
        <a:lstStyle/>
        <a:p>
          <a:pPr marL="0" lvl="0" indent="0" algn="ctr" defTabSz="977900">
            <a:lnSpc>
              <a:spcPct val="90000"/>
            </a:lnSpc>
            <a:spcBef>
              <a:spcPct val="0"/>
            </a:spcBef>
            <a:spcAft>
              <a:spcPct val="35000"/>
            </a:spcAft>
            <a:buNone/>
          </a:pPr>
          <a:r>
            <a:rPr lang="de-AT" sz="2200" kern="1200" dirty="0" err="1"/>
            <a:t>Give</a:t>
          </a:r>
          <a:r>
            <a:rPr lang="de-AT" sz="2200" kern="1200" dirty="0"/>
            <a:t> </a:t>
          </a:r>
          <a:r>
            <a:rPr lang="de-AT" sz="2200" kern="1200" dirty="0" err="1"/>
            <a:t>thanks</a:t>
          </a:r>
          <a:endParaRPr lang="de-AT" sz="2200" kern="1200" dirty="0"/>
        </a:p>
      </dsp:txBody>
      <dsp:txXfrm rot="10800000">
        <a:off x="0" y="3830687"/>
        <a:ext cx="8128000" cy="627974"/>
      </dsp:txXfrm>
    </dsp:sp>
    <dsp:sp modelId="{8259E1BE-6D63-402F-AC6B-9E6B2EFC3774}">
      <dsp:nvSpPr>
        <dsp:cNvPr id="0" name=""/>
        <dsp:cNvSpPr/>
      </dsp:nvSpPr>
      <dsp:spPr>
        <a:xfrm rot="10800000">
          <a:off x="0" y="2873656"/>
          <a:ext cx="8128000" cy="966456"/>
        </a:xfrm>
        <a:prstGeom prst="upArrowCallou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156464" rIns="156464" bIns="156464" numCol="1" spcCol="1270" anchor="ctr" anchorCtr="0">
          <a:noAutofit/>
        </a:bodyPr>
        <a:lstStyle/>
        <a:p>
          <a:pPr marL="0" lvl="0" indent="0" algn="ctr" defTabSz="977900">
            <a:lnSpc>
              <a:spcPct val="90000"/>
            </a:lnSpc>
            <a:spcBef>
              <a:spcPct val="0"/>
            </a:spcBef>
            <a:spcAft>
              <a:spcPct val="35000"/>
            </a:spcAft>
            <a:buNone/>
          </a:pPr>
          <a:r>
            <a:rPr lang="de-AT" sz="2200" kern="1200" dirty="0" err="1"/>
            <a:t>Ask</a:t>
          </a:r>
          <a:r>
            <a:rPr lang="de-AT" sz="2200" kern="1200" dirty="0"/>
            <a:t> </a:t>
          </a:r>
          <a:r>
            <a:rPr lang="de-AT" sz="2200" kern="1200" dirty="0" err="1"/>
            <a:t>questions</a:t>
          </a:r>
          <a:endParaRPr lang="de-AT" sz="2200" kern="1200" dirty="0"/>
        </a:p>
      </dsp:txBody>
      <dsp:txXfrm rot="10800000">
        <a:off x="0" y="2873656"/>
        <a:ext cx="8128000" cy="627974"/>
      </dsp:txXfrm>
    </dsp:sp>
    <dsp:sp modelId="{7AF314C3-5087-4928-A9BE-F8CA066EF70F}">
      <dsp:nvSpPr>
        <dsp:cNvPr id="0" name=""/>
        <dsp:cNvSpPr/>
      </dsp:nvSpPr>
      <dsp:spPr>
        <a:xfrm rot="10800000">
          <a:off x="0" y="1916625"/>
          <a:ext cx="8128000" cy="966456"/>
        </a:xfrm>
        <a:prstGeom prst="upArrowCallou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156464" rIns="156464" bIns="156464" numCol="1" spcCol="1270" anchor="ctr" anchorCtr="0">
          <a:noAutofit/>
        </a:bodyPr>
        <a:lstStyle/>
        <a:p>
          <a:pPr marL="0" lvl="0" indent="0" algn="ctr" defTabSz="977900">
            <a:lnSpc>
              <a:spcPct val="90000"/>
            </a:lnSpc>
            <a:spcBef>
              <a:spcPct val="0"/>
            </a:spcBef>
            <a:spcAft>
              <a:spcPct val="35000"/>
            </a:spcAft>
            <a:buNone/>
          </a:pPr>
          <a:r>
            <a:rPr lang="de-AT" sz="2200" kern="1200" noProof="0" dirty="0" err="1"/>
            <a:t>Acknowledge</a:t>
          </a:r>
          <a:r>
            <a:rPr lang="de-AT" sz="2200" kern="1200" noProof="0" dirty="0"/>
            <a:t> </a:t>
          </a:r>
          <a:r>
            <a:rPr lang="en-US" sz="2200" kern="1200" noProof="0" dirty="0" err="1"/>
            <a:t>indisputables</a:t>
          </a:r>
          <a:endParaRPr lang="en-GB" sz="2200" kern="1200" noProof="0" dirty="0"/>
        </a:p>
      </dsp:txBody>
      <dsp:txXfrm rot="10800000">
        <a:off x="0" y="1916625"/>
        <a:ext cx="8128000" cy="627974"/>
      </dsp:txXfrm>
    </dsp:sp>
    <dsp:sp modelId="{EB1D69C1-AFD2-4D17-8380-00470400568C}">
      <dsp:nvSpPr>
        <dsp:cNvPr id="0" name=""/>
        <dsp:cNvSpPr/>
      </dsp:nvSpPr>
      <dsp:spPr>
        <a:xfrm rot="10800000">
          <a:off x="0" y="959594"/>
          <a:ext cx="8128000" cy="966456"/>
        </a:xfrm>
        <a:prstGeom prst="upArrowCallou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156464" rIns="156464" bIns="156464" numCol="1" spcCol="1270" anchor="ctr" anchorCtr="0">
          <a:noAutofit/>
        </a:bodyPr>
        <a:lstStyle/>
        <a:p>
          <a:pPr marL="0" lvl="0" indent="0" algn="ctr" defTabSz="977900">
            <a:lnSpc>
              <a:spcPct val="90000"/>
            </a:lnSpc>
            <a:spcBef>
              <a:spcPct val="0"/>
            </a:spcBef>
            <a:spcAft>
              <a:spcPct val="35000"/>
            </a:spcAft>
            <a:buNone/>
          </a:pPr>
          <a:r>
            <a:rPr lang="de-AT" sz="2200" kern="1200" noProof="0" dirty="0"/>
            <a:t>Take a </a:t>
          </a:r>
          <a:r>
            <a:rPr lang="de-AT" sz="2200" kern="1200" noProof="0" dirty="0" err="1"/>
            <a:t>breath</a:t>
          </a:r>
          <a:endParaRPr lang="en-GB" sz="2200" kern="1200" noProof="0" dirty="0"/>
        </a:p>
      </dsp:txBody>
      <dsp:txXfrm rot="10800000">
        <a:off x="0" y="959594"/>
        <a:ext cx="8128000" cy="627974"/>
      </dsp:txXfrm>
    </dsp:sp>
    <dsp:sp modelId="{A6B7FBE1-D8E9-4834-911F-99AECCF17EBD}">
      <dsp:nvSpPr>
        <dsp:cNvPr id="0" name=""/>
        <dsp:cNvSpPr/>
      </dsp:nvSpPr>
      <dsp:spPr>
        <a:xfrm rot="10800000">
          <a:off x="0" y="2563"/>
          <a:ext cx="8128000" cy="966456"/>
        </a:xfrm>
        <a:prstGeom prst="upArrowCallou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464" tIns="156464" rIns="156464" bIns="156464" numCol="1" spcCol="1270" anchor="ctr" anchorCtr="0">
          <a:noAutofit/>
        </a:bodyPr>
        <a:lstStyle/>
        <a:p>
          <a:pPr marL="0" lvl="0" indent="0" algn="ctr" defTabSz="977900">
            <a:lnSpc>
              <a:spcPct val="90000"/>
            </a:lnSpc>
            <a:spcBef>
              <a:spcPct val="0"/>
            </a:spcBef>
            <a:spcAft>
              <a:spcPct val="35000"/>
            </a:spcAft>
            <a:buNone/>
          </a:pPr>
          <a:r>
            <a:rPr lang="de-AT" sz="2200" kern="1200" noProof="0" dirty="0"/>
            <a:t>Listen </a:t>
          </a:r>
          <a:r>
            <a:rPr lang="de-AT" sz="2200" kern="1200" noProof="0" dirty="0" err="1"/>
            <a:t>comprehensively</a:t>
          </a:r>
          <a:endParaRPr lang="de-AT" sz="2200" kern="1200" noProof="0" dirty="0"/>
        </a:p>
      </dsp:txBody>
      <dsp:txXfrm rot="10800000">
        <a:off x="0" y="2563"/>
        <a:ext cx="8128000" cy="62797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7D05542-F0C7-4DC9-824B-34BFE969F7E7}">
      <dsp:nvSpPr>
        <dsp:cNvPr id="0" name=""/>
        <dsp:cNvSpPr/>
      </dsp:nvSpPr>
      <dsp:spPr>
        <a:xfrm>
          <a:off x="0" y="511533"/>
          <a:ext cx="8128000" cy="756000"/>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EF99549-B87E-4309-81CB-8C32C8FC7264}">
      <dsp:nvSpPr>
        <dsp:cNvPr id="0" name=""/>
        <dsp:cNvSpPr/>
      </dsp:nvSpPr>
      <dsp:spPr>
        <a:xfrm>
          <a:off x="406400" y="68733"/>
          <a:ext cx="5689600" cy="88560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marL="0" lvl="0" indent="0" algn="l" defTabSz="1333500">
            <a:lnSpc>
              <a:spcPct val="90000"/>
            </a:lnSpc>
            <a:spcBef>
              <a:spcPct val="0"/>
            </a:spcBef>
            <a:spcAft>
              <a:spcPct val="35000"/>
            </a:spcAft>
            <a:buNone/>
          </a:pPr>
          <a:r>
            <a:rPr lang="de-AT" sz="3000" kern="1200" noProof="0" dirty="0"/>
            <a:t>Track </a:t>
          </a:r>
          <a:r>
            <a:rPr lang="de-AT" sz="3000" kern="1200" noProof="0" dirty="0" err="1"/>
            <a:t>feedback</a:t>
          </a:r>
          <a:endParaRPr lang="de-AT" sz="3000" kern="1200" noProof="0" dirty="0"/>
        </a:p>
      </dsp:txBody>
      <dsp:txXfrm>
        <a:off x="449631" y="111964"/>
        <a:ext cx="5603138" cy="799138"/>
      </dsp:txXfrm>
    </dsp:sp>
    <dsp:sp modelId="{05F6A2B6-5BC9-43F6-9303-76A2E8DE923E}">
      <dsp:nvSpPr>
        <dsp:cNvPr id="0" name=""/>
        <dsp:cNvSpPr/>
      </dsp:nvSpPr>
      <dsp:spPr>
        <a:xfrm>
          <a:off x="0" y="1872333"/>
          <a:ext cx="8128000" cy="756000"/>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986B242-DB64-45EE-8897-EF4DEA3A3372}">
      <dsp:nvSpPr>
        <dsp:cNvPr id="0" name=""/>
        <dsp:cNvSpPr/>
      </dsp:nvSpPr>
      <dsp:spPr>
        <a:xfrm>
          <a:off x="406400" y="1429533"/>
          <a:ext cx="5689600" cy="88560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marL="0" lvl="0" indent="0" algn="l" defTabSz="1333500">
            <a:lnSpc>
              <a:spcPct val="90000"/>
            </a:lnSpc>
            <a:spcBef>
              <a:spcPct val="0"/>
            </a:spcBef>
            <a:spcAft>
              <a:spcPct val="35000"/>
            </a:spcAft>
            <a:buNone/>
          </a:pPr>
          <a:r>
            <a:rPr lang="de-AT" sz="3000" kern="1200" noProof="0" dirty="0" err="1"/>
            <a:t>Develop</a:t>
          </a:r>
          <a:r>
            <a:rPr lang="de-AT" sz="3000" kern="1200" noProof="0" dirty="0"/>
            <a:t> </a:t>
          </a:r>
          <a:r>
            <a:rPr lang="de-AT" sz="3000" kern="1200" noProof="0" dirty="0" err="1"/>
            <a:t>action</a:t>
          </a:r>
          <a:r>
            <a:rPr lang="de-AT" sz="3000" kern="1200" noProof="0" dirty="0"/>
            <a:t> plan</a:t>
          </a:r>
          <a:endParaRPr lang="en-GB" sz="3000" kern="1200" noProof="0" dirty="0"/>
        </a:p>
      </dsp:txBody>
      <dsp:txXfrm>
        <a:off x="449631" y="1472764"/>
        <a:ext cx="5603138" cy="799138"/>
      </dsp:txXfrm>
    </dsp:sp>
    <dsp:sp modelId="{4DF43E1C-443A-4122-8CEF-E7FCFA5C10E6}">
      <dsp:nvSpPr>
        <dsp:cNvPr id="0" name=""/>
        <dsp:cNvSpPr/>
      </dsp:nvSpPr>
      <dsp:spPr>
        <a:xfrm>
          <a:off x="0" y="3233133"/>
          <a:ext cx="8128000" cy="756000"/>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9BC2FAF-F227-4FF8-ABE4-D885D043BDE7}">
      <dsp:nvSpPr>
        <dsp:cNvPr id="0" name=""/>
        <dsp:cNvSpPr/>
      </dsp:nvSpPr>
      <dsp:spPr>
        <a:xfrm>
          <a:off x="406400" y="2790333"/>
          <a:ext cx="5689600" cy="88560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marL="0" lvl="0" indent="0" algn="l" defTabSz="1333500">
            <a:lnSpc>
              <a:spcPct val="90000"/>
            </a:lnSpc>
            <a:spcBef>
              <a:spcPct val="0"/>
            </a:spcBef>
            <a:spcAft>
              <a:spcPct val="35000"/>
            </a:spcAft>
            <a:buNone/>
          </a:pPr>
          <a:r>
            <a:rPr lang="de-AT" sz="3000" kern="1200" noProof="0" dirty="0" err="1"/>
            <a:t>Consider</a:t>
          </a:r>
          <a:r>
            <a:rPr lang="de-AT" sz="3000" kern="1200" noProof="0" dirty="0"/>
            <a:t> </a:t>
          </a:r>
          <a:r>
            <a:rPr lang="de-AT" sz="3000" kern="1200" noProof="0" dirty="0" err="1"/>
            <a:t>coaching</a:t>
          </a:r>
          <a:endParaRPr lang="en-GB" sz="3000" kern="1200" noProof="0" dirty="0"/>
        </a:p>
      </dsp:txBody>
      <dsp:txXfrm>
        <a:off x="449631" y="2833564"/>
        <a:ext cx="5603138" cy="799138"/>
      </dsp:txXfrm>
    </dsp:sp>
    <dsp:sp modelId="{ADCA75BF-75BD-4ADE-A97D-95CF9859F645}">
      <dsp:nvSpPr>
        <dsp:cNvPr id="0" name=""/>
        <dsp:cNvSpPr/>
      </dsp:nvSpPr>
      <dsp:spPr>
        <a:xfrm>
          <a:off x="0" y="4593933"/>
          <a:ext cx="8128000" cy="756000"/>
        </a:xfrm>
        <a:prstGeom prst="rect">
          <a:avLst/>
        </a:prstGeom>
        <a:solidFill>
          <a:schemeClr val="lt1">
            <a:alpha val="90000"/>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8198EC2-FEF7-4C17-A8BF-C0106B636C55}">
      <dsp:nvSpPr>
        <dsp:cNvPr id="0" name=""/>
        <dsp:cNvSpPr/>
      </dsp:nvSpPr>
      <dsp:spPr>
        <a:xfrm>
          <a:off x="406400" y="4151133"/>
          <a:ext cx="5689600" cy="885600"/>
        </a:xfrm>
        <a:prstGeom prst="roundRect">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marL="0" lvl="0" indent="0" algn="l" defTabSz="1333500">
            <a:lnSpc>
              <a:spcPct val="90000"/>
            </a:lnSpc>
            <a:spcBef>
              <a:spcPct val="0"/>
            </a:spcBef>
            <a:spcAft>
              <a:spcPct val="35000"/>
            </a:spcAft>
            <a:buNone/>
          </a:pPr>
          <a:r>
            <a:rPr lang="de-AT" sz="3000" kern="1200" dirty="0" err="1"/>
            <a:t>Inquire</a:t>
          </a:r>
          <a:r>
            <a:rPr lang="de-AT" sz="3000" kern="1200" dirty="0"/>
            <a:t> </a:t>
          </a:r>
          <a:r>
            <a:rPr lang="de-AT" sz="3000" kern="1200" dirty="0" err="1"/>
            <a:t>progress</a:t>
          </a:r>
          <a:endParaRPr lang="de-AT" sz="3000" kern="1200" dirty="0"/>
        </a:p>
      </dsp:txBody>
      <dsp:txXfrm>
        <a:off x="449631" y="4194364"/>
        <a:ext cx="5603138" cy="799138"/>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E4ADB27-7EFE-4C90-9F93-48621D3CEFF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CAE27943-5E9C-4EBA-A26F-5209A40C7FC3}"/>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B9940DA-7295-4F2A-BC66-77907D81A890}" type="datetimeFigureOut">
              <a:rPr lang="en-GB" smtClean="0"/>
              <a:t>19/12/2018</a:t>
            </a:fld>
            <a:endParaRPr lang="en-GB"/>
          </a:p>
        </p:txBody>
      </p:sp>
      <p:sp>
        <p:nvSpPr>
          <p:cNvPr id="4" name="Footer Placeholder 3">
            <a:extLst>
              <a:ext uri="{FF2B5EF4-FFF2-40B4-BE49-F238E27FC236}">
                <a16:creationId xmlns:a16="http://schemas.microsoft.com/office/drawing/2014/main" id="{FB161FC1-5C79-4C31-AC6F-41FCDA806FB4}"/>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E75C6F1C-3C75-4CBE-B274-B83F50D31570}"/>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E672D12-CF26-4874-B7B3-76AC3D1ABC5D}" type="slidenum">
              <a:rPr lang="en-GB" smtClean="0"/>
              <a:t>‹#›</a:t>
            </a:fld>
            <a:endParaRPr lang="en-GB"/>
          </a:p>
        </p:txBody>
      </p:sp>
    </p:spTree>
    <p:extLst>
      <p:ext uri="{BB962C8B-B14F-4D97-AF65-F5344CB8AC3E}">
        <p14:creationId xmlns:p14="http://schemas.microsoft.com/office/powerpoint/2010/main" val="205984049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0DDA18D-CBA4-49C1-ACC1-EE322F761F21}" type="datetimeFigureOut">
              <a:rPr lang="de-AT" smtClean="0"/>
              <a:t>19.12.2018</a:t>
            </a:fld>
            <a:endParaRPr lang="de-AT"/>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AT"/>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AT"/>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98E11BC-5463-4CD6-B2B8-7728FA39F9F3}" type="slidenum">
              <a:rPr lang="de-AT" smtClean="0"/>
              <a:t>‹#›</a:t>
            </a:fld>
            <a:endParaRPr lang="de-AT"/>
          </a:p>
        </p:txBody>
      </p:sp>
    </p:spTree>
    <p:extLst>
      <p:ext uri="{BB962C8B-B14F-4D97-AF65-F5344CB8AC3E}">
        <p14:creationId xmlns:p14="http://schemas.microsoft.com/office/powerpoint/2010/main" val="40083044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5"/>
          </p:nvPr>
        </p:nvSpPr>
        <p:spPr/>
        <p:txBody>
          <a:bodyPr/>
          <a:lstStyle/>
          <a:p>
            <a:fld id="{498E11BC-5463-4CD6-B2B8-7728FA39F9F3}" type="slidenum">
              <a:rPr lang="de-AT" smtClean="0"/>
              <a:t>1</a:t>
            </a:fld>
            <a:endParaRPr lang="de-AT"/>
          </a:p>
        </p:txBody>
      </p:sp>
    </p:spTree>
    <p:extLst>
      <p:ext uri="{BB962C8B-B14F-4D97-AF65-F5344CB8AC3E}">
        <p14:creationId xmlns:p14="http://schemas.microsoft.com/office/powerpoint/2010/main" val="16309300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GB" noProof="0" dirty="0"/>
              <a:t>The term feedback is originally used in the context of technology. There it is amongst other examples used for purposes of regulation. </a:t>
            </a:r>
          </a:p>
          <a:p>
            <a:r>
              <a:rPr lang="en-GB" noProof="0" dirty="0"/>
              <a:t>Social sciences made the term applicable for other purposes. In this context, feedback is understood as correction of human behaviour. </a:t>
            </a:r>
          </a:p>
          <a:p>
            <a:r>
              <a:rPr lang="en-GB" noProof="0" dirty="0"/>
              <a:t>Each feedback statement has 2 parts: </a:t>
            </a:r>
            <a:br>
              <a:rPr lang="en-GB" noProof="0" dirty="0"/>
            </a:br>
            <a:r>
              <a:rPr lang="en-GB" noProof="0" dirty="0"/>
              <a:t>1. The part of the person who says something about the personal experience. </a:t>
            </a:r>
          </a:p>
          <a:p>
            <a:r>
              <a:rPr lang="en-GB" noProof="0" dirty="0"/>
              <a:t>2. The part of the person receiving the feedback</a:t>
            </a:r>
          </a:p>
        </p:txBody>
      </p:sp>
      <p:sp>
        <p:nvSpPr>
          <p:cNvPr id="4" name="Foliennummernplatzhalter 3"/>
          <p:cNvSpPr>
            <a:spLocks noGrp="1"/>
          </p:cNvSpPr>
          <p:nvPr>
            <p:ph type="sldNum" sz="quarter" idx="5"/>
          </p:nvPr>
        </p:nvSpPr>
        <p:spPr/>
        <p:txBody>
          <a:bodyPr/>
          <a:lstStyle/>
          <a:p>
            <a:fld id="{498E11BC-5463-4CD6-B2B8-7728FA39F9F3}" type="slidenum">
              <a:rPr lang="de-AT" smtClean="0"/>
              <a:t>2</a:t>
            </a:fld>
            <a:endParaRPr lang="de-AT"/>
          </a:p>
        </p:txBody>
      </p:sp>
    </p:spTree>
    <p:extLst>
      <p:ext uri="{BB962C8B-B14F-4D97-AF65-F5344CB8AC3E}">
        <p14:creationId xmlns:p14="http://schemas.microsoft.com/office/powerpoint/2010/main" val="19861594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Feedback </a:t>
            </a:r>
            <a:r>
              <a:rPr lang="en-GB" noProof="0" dirty="0"/>
              <a:t>should</a:t>
            </a:r>
            <a:r>
              <a:rPr lang="de-AT" dirty="0"/>
              <a:t> </a:t>
            </a:r>
            <a:r>
              <a:rPr lang="en-GB" noProof="0" dirty="0"/>
              <a:t>be</a:t>
            </a:r>
            <a:r>
              <a:rPr lang="de-AT" dirty="0"/>
              <a:t> </a:t>
            </a:r>
            <a:r>
              <a:rPr lang="en-GB" noProof="0" dirty="0"/>
              <a:t>valued</a:t>
            </a:r>
            <a:r>
              <a:rPr lang="de-AT" dirty="0"/>
              <a:t> </a:t>
            </a:r>
            <a:r>
              <a:rPr lang="en-GB" noProof="0" dirty="0"/>
              <a:t>as</a:t>
            </a:r>
            <a:r>
              <a:rPr lang="de-AT" dirty="0"/>
              <a:t> a </a:t>
            </a:r>
            <a:r>
              <a:rPr lang="en-US" noProof="0" dirty="0"/>
              <a:t>helpful</a:t>
            </a:r>
            <a:r>
              <a:rPr lang="de-AT" dirty="0"/>
              <a:t> </a:t>
            </a:r>
            <a:r>
              <a:rPr lang="en-GB" noProof="0" dirty="0"/>
              <a:t>source of information</a:t>
            </a:r>
            <a:r>
              <a:rPr lang="de-AT" dirty="0"/>
              <a:t>. The </a:t>
            </a:r>
            <a:r>
              <a:rPr lang="en-GB" noProof="0" dirty="0"/>
              <a:t>focus is not on personal characteristics</a:t>
            </a:r>
            <a:r>
              <a:rPr lang="de-AT" dirty="0"/>
              <a:t>, but on </a:t>
            </a:r>
            <a:r>
              <a:rPr lang="en-GB" noProof="0" dirty="0"/>
              <a:t>the effect of the impact </a:t>
            </a:r>
            <a:r>
              <a:rPr lang="de-AT" dirty="0"/>
              <a:t>and </a:t>
            </a:r>
            <a:r>
              <a:rPr lang="en-GB" noProof="0" dirty="0"/>
              <a:t>the outer appearance of the action to be</a:t>
            </a:r>
            <a:r>
              <a:rPr lang="de-AT" dirty="0"/>
              <a:t> </a:t>
            </a:r>
            <a:r>
              <a:rPr lang="en-GB" noProof="0" dirty="0"/>
              <a:t>assessed</a:t>
            </a:r>
            <a:r>
              <a:rPr lang="de-AT" dirty="0"/>
              <a:t>.</a:t>
            </a:r>
            <a:endParaRPr lang="en-GB" dirty="0"/>
          </a:p>
          <a:p>
            <a:r>
              <a:rPr lang="en-GB" noProof="0" dirty="0"/>
              <a:t>Feedback can help to better control ones own behaviour and it can also lead to a valuable change of perspective. </a:t>
            </a:r>
            <a:br>
              <a:rPr lang="en-GB" noProof="0" dirty="0"/>
            </a:br>
            <a:r>
              <a:rPr lang="en-GB" noProof="0" dirty="0"/>
              <a:t>Not only the recipients benefit from their feedback, but also suppliers of feedback can profit from this process. </a:t>
            </a:r>
            <a:br>
              <a:rPr lang="en-GB" noProof="0" dirty="0"/>
            </a:br>
            <a:r>
              <a:rPr lang="en-GB" noProof="0" dirty="0"/>
              <a:t>Feedback-givers can understand that their own perceptions may differ from those of others. This leads to a systematic training of social perception of all people involved. </a:t>
            </a:r>
          </a:p>
          <a:p>
            <a:endParaRPr lang="en-GB" noProof="0" dirty="0"/>
          </a:p>
          <a:p>
            <a:r>
              <a:rPr lang="en-GB" noProof="0" dirty="0" err="1"/>
              <a:t>Jörg</a:t>
            </a:r>
            <a:r>
              <a:rPr lang="en-GB" noProof="0" dirty="0"/>
              <a:t> </a:t>
            </a:r>
            <a:r>
              <a:rPr lang="en-GB" noProof="0" dirty="0" err="1"/>
              <a:t>Fengler</a:t>
            </a:r>
            <a:r>
              <a:rPr lang="en-GB" noProof="0" dirty="0"/>
              <a:t> mentions 13 functions of feedback:</a:t>
            </a:r>
          </a:p>
          <a:p>
            <a:pPr marL="228600" indent="-228600">
              <a:buAutoNum type="arabicPeriod"/>
            </a:pPr>
            <a:r>
              <a:rPr lang="en-GB" noProof="0" dirty="0"/>
              <a:t>Helps with self-assessment</a:t>
            </a:r>
          </a:p>
          <a:p>
            <a:pPr marL="228600" indent="-228600">
              <a:buAutoNum type="arabicPeriod"/>
            </a:pPr>
            <a:r>
              <a:rPr lang="en-GB" noProof="0" dirty="0"/>
              <a:t>Controls behaviour</a:t>
            </a:r>
          </a:p>
          <a:p>
            <a:pPr marL="228600" indent="-228600">
              <a:buAutoNum type="arabicPeriod"/>
            </a:pPr>
            <a:r>
              <a:rPr lang="en-GB" noProof="0" dirty="0"/>
              <a:t>Positive feedback is encouraging</a:t>
            </a:r>
          </a:p>
          <a:p>
            <a:pPr marL="228600" indent="-228600">
              <a:buAutoNum type="arabicPeriod"/>
            </a:pPr>
            <a:r>
              <a:rPr lang="en-GB" noProof="0" dirty="0"/>
              <a:t>Helps with trouble-shooting </a:t>
            </a:r>
          </a:p>
          <a:p>
            <a:pPr marL="228600" indent="-228600">
              <a:buAutoNum type="arabicPeriod"/>
            </a:pPr>
            <a:r>
              <a:rPr lang="en-GB" noProof="0" dirty="0"/>
              <a:t>Promotes personal learning processes</a:t>
            </a:r>
          </a:p>
          <a:p>
            <a:pPr marL="228600" indent="-228600">
              <a:buAutoNum type="arabicPeriod"/>
            </a:pPr>
            <a:r>
              <a:rPr lang="en-GB" noProof="0" dirty="0"/>
              <a:t>Raises motivation</a:t>
            </a:r>
          </a:p>
          <a:p>
            <a:pPr marL="228600" indent="-228600">
              <a:buAutoNum type="arabicPeriod"/>
            </a:pPr>
            <a:r>
              <a:rPr lang="en-GB" noProof="0" dirty="0"/>
              <a:t>Helps to work purposefully</a:t>
            </a:r>
          </a:p>
          <a:p>
            <a:pPr marL="228600" indent="-228600">
              <a:buAutoNum type="arabicPeriod"/>
            </a:pPr>
            <a:r>
              <a:rPr lang="en-GB" noProof="0" dirty="0"/>
              <a:t>Gives the opportunity to obtain helpful feedback</a:t>
            </a:r>
          </a:p>
          <a:p>
            <a:pPr marL="228600" indent="-228600">
              <a:buAutoNum type="arabicPeriod"/>
            </a:pPr>
            <a:r>
              <a:rPr lang="en-GB" noProof="0" dirty="0"/>
              <a:t>Leads to an increase in influence of the recipient and the donor of feedback</a:t>
            </a:r>
          </a:p>
          <a:p>
            <a:pPr marL="228600" indent="-228600">
              <a:buAutoNum type="arabicPeriod"/>
            </a:pPr>
            <a:r>
              <a:rPr lang="en-GB" noProof="0" dirty="0"/>
              <a:t>Leads to a closer connection to the task</a:t>
            </a:r>
          </a:p>
          <a:p>
            <a:pPr marL="228600" indent="-228600">
              <a:buAutoNum type="arabicPeriod"/>
            </a:pPr>
            <a:r>
              <a:rPr lang="en-GB" noProof="0" dirty="0"/>
              <a:t>In negotiations it helps with the assessment of offers</a:t>
            </a:r>
          </a:p>
          <a:p>
            <a:pPr marL="228600" indent="-228600">
              <a:buAutoNum type="arabicPeriod"/>
            </a:pPr>
            <a:r>
              <a:rPr lang="en-GB" noProof="0" dirty="0"/>
              <a:t>Helps with the identification with the working environment and when planning career development</a:t>
            </a:r>
          </a:p>
          <a:p>
            <a:pPr marL="228600" indent="-228600">
              <a:buAutoNum type="arabicPeriod"/>
            </a:pPr>
            <a:r>
              <a:rPr lang="en-GB" noProof="0" dirty="0"/>
              <a:t>Helps with assessing the quality of decisions</a:t>
            </a:r>
          </a:p>
        </p:txBody>
      </p:sp>
      <p:sp>
        <p:nvSpPr>
          <p:cNvPr id="4" name="Foliennummernplatzhalter 3"/>
          <p:cNvSpPr>
            <a:spLocks noGrp="1"/>
          </p:cNvSpPr>
          <p:nvPr>
            <p:ph type="sldNum" sz="quarter" idx="5"/>
          </p:nvPr>
        </p:nvSpPr>
        <p:spPr/>
        <p:txBody>
          <a:bodyPr/>
          <a:lstStyle/>
          <a:p>
            <a:fld id="{498E11BC-5463-4CD6-B2B8-7728FA39F9F3}" type="slidenum">
              <a:rPr lang="de-AT" smtClean="0"/>
              <a:t>3</a:t>
            </a:fld>
            <a:endParaRPr lang="de-AT"/>
          </a:p>
        </p:txBody>
      </p:sp>
    </p:spTree>
    <p:extLst>
      <p:ext uri="{BB962C8B-B14F-4D97-AF65-F5344CB8AC3E}">
        <p14:creationId xmlns:p14="http://schemas.microsoft.com/office/powerpoint/2010/main" val="41596137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noProof="0" dirty="0"/>
              <a:t>Depending on the context, feedback can be obtained differently.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noProof="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noProof="0" dirty="0"/>
              <a:t>Oral or written</a:t>
            </a:r>
            <a:br>
              <a:rPr lang="en-GB" noProof="0" dirty="0"/>
            </a:br>
            <a:r>
              <a:rPr lang="en-GB" noProof="0" dirty="0"/>
              <a:t>When it comes to feedback queries, the classical method of oral feedback is well known. Oral feedback is often used in the context of seminars or courses. </a:t>
            </a:r>
            <a:br>
              <a:rPr lang="en-GB" noProof="0" dirty="0"/>
            </a:br>
            <a:r>
              <a:rPr lang="en-GB" noProof="0" dirty="0"/>
              <a:t>Feedback can also be given in a written way. The written survey is mostly used in the context od educational and vocational guidance. Feedback-sheets or online surveys can be used. Orally, the feedback in educational and vocational counselling can be obtained directly after the counselling or in a telephone interview.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noProof="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noProof="0" dirty="0"/>
              <a:t>Extent of systematization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GB" noProof="0" dirty="0"/>
              <a:t>Feedback can be collected more or less systematically. The informative value is depending on the degree of systematization.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noProof="0" dirty="0"/>
              <a:t>After a counselling interview, the feedback can be obtained in a brief oral session without much written documentation. In contrast, the feedback can also be obtained, documented and evaluated with a systematic survey tool. It is referred to as an evaluation, If empiric and systematic methods of collecting and evaluating data are utilized.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Qualitative or quantitative</a:t>
            </a:r>
            <a:br>
              <a:rPr lang="en-US" dirty="0"/>
            </a:br>
            <a:r>
              <a:rPr lang="en-US" dirty="0"/>
              <a:t>Feedback can be collected through qualitative or quantitative methods. Common methods are interviews with open questions or quantitative questionnaires.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In practice one usually uses short quantitative questionnaires to gain a first overview. </a:t>
            </a:r>
            <a:br>
              <a:rPr lang="en-US" dirty="0"/>
            </a:br>
            <a:r>
              <a:rPr lang="en-US" dirty="0"/>
              <a:t>Qualitative methods are usually more extensive in time.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Time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Feedback measures normally take place soon after the end of the action to be evaluated. In the context of training sessions or seminars, feedback is usually given right after the session. </a:t>
            </a:r>
          </a:p>
        </p:txBody>
      </p:sp>
      <p:sp>
        <p:nvSpPr>
          <p:cNvPr id="4" name="Foliennummernplatzhalter 3"/>
          <p:cNvSpPr>
            <a:spLocks noGrp="1"/>
          </p:cNvSpPr>
          <p:nvPr>
            <p:ph type="sldNum" sz="quarter" idx="5"/>
          </p:nvPr>
        </p:nvSpPr>
        <p:spPr/>
        <p:txBody>
          <a:bodyPr/>
          <a:lstStyle/>
          <a:p>
            <a:fld id="{498E11BC-5463-4CD6-B2B8-7728FA39F9F3}" type="slidenum">
              <a:rPr lang="de-AT" smtClean="0"/>
              <a:t>4</a:t>
            </a:fld>
            <a:endParaRPr lang="de-AT"/>
          </a:p>
        </p:txBody>
      </p:sp>
    </p:spTree>
    <p:extLst>
      <p:ext uri="{BB962C8B-B14F-4D97-AF65-F5344CB8AC3E}">
        <p14:creationId xmlns:p14="http://schemas.microsoft.com/office/powerpoint/2010/main" val="39868765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GB" noProof="0" dirty="0"/>
              <a:t>Feedback should be valued as a helpful source of information. The focus is not on personal characteristics, but on the effect of the impact and the outer appearance of the action to be assessed.</a:t>
            </a:r>
          </a:p>
          <a:p>
            <a:r>
              <a:rPr lang="en-GB" noProof="0" dirty="0"/>
              <a:t>Feedback can help to better control ones own behaviour and it can also lead to a valuable change of perspective. </a:t>
            </a:r>
            <a:br>
              <a:rPr lang="en-GB" noProof="0" dirty="0"/>
            </a:br>
            <a:r>
              <a:rPr lang="en-GB" noProof="0" dirty="0"/>
              <a:t>Not only the recipients benefit from their feedback, but also suppliers of feedback can profit from this process. </a:t>
            </a:r>
            <a:br>
              <a:rPr lang="en-GB" noProof="0" dirty="0"/>
            </a:br>
            <a:r>
              <a:rPr lang="en-GB" noProof="0" dirty="0"/>
              <a:t>Feedback-givers can understand that their own perceptions may differ from those of others. This leads to a systematic training of social perception of all people involved. </a:t>
            </a:r>
          </a:p>
          <a:p>
            <a:endParaRPr lang="en-GB" noProof="0" dirty="0"/>
          </a:p>
          <a:p>
            <a:r>
              <a:rPr lang="en-GB" noProof="0" dirty="0" err="1"/>
              <a:t>Jörg</a:t>
            </a:r>
            <a:r>
              <a:rPr lang="en-GB" noProof="0" dirty="0"/>
              <a:t> </a:t>
            </a:r>
            <a:r>
              <a:rPr lang="en-GB" noProof="0" dirty="0" err="1"/>
              <a:t>Fengler</a:t>
            </a:r>
            <a:r>
              <a:rPr lang="en-GB" noProof="0" dirty="0"/>
              <a:t> mentions 13 functions of feedback:</a:t>
            </a:r>
          </a:p>
          <a:p>
            <a:pPr marL="228600" indent="-228600">
              <a:buAutoNum type="arabicPeriod"/>
            </a:pPr>
            <a:r>
              <a:rPr lang="en-GB" noProof="0" dirty="0"/>
              <a:t>Helps with self-assessment</a:t>
            </a:r>
          </a:p>
          <a:p>
            <a:pPr marL="228600" indent="-228600">
              <a:buAutoNum type="arabicPeriod"/>
            </a:pPr>
            <a:r>
              <a:rPr lang="en-GB" noProof="0" dirty="0"/>
              <a:t>Controls behaviour</a:t>
            </a:r>
          </a:p>
          <a:p>
            <a:pPr marL="228600" indent="-228600">
              <a:buAutoNum type="arabicPeriod"/>
            </a:pPr>
            <a:r>
              <a:rPr lang="en-GB" noProof="0" dirty="0"/>
              <a:t>Positive feedback is encouraging</a:t>
            </a:r>
          </a:p>
          <a:p>
            <a:pPr marL="228600" indent="-228600">
              <a:buAutoNum type="arabicPeriod"/>
            </a:pPr>
            <a:r>
              <a:rPr lang="en-GB" noProof="0" dirty="0"/>
              <a:t>Helps with trouble-shooting </a:t>
            </a:r>
          </a:p>
          <a:p>
            <a:pPr marL="228600" indent="-228600">
              <a:buAutoNum type="arabicPeriod"/>
            </a:pPr>
            <a:r>
              <a:rPr lang="en-GB" noProof="0" dirty="0"/>
              <a:t>Promotes personal learning processes</a:t>
            </a:r>
          </a:p>
          <a:p>
            <a:pPr marL="228600" indent="-228600">
              <a:buAutoNum type="arabicPeriod"/>
            </a:pPr>
            <a:r>
              <a:rPr lang="en-GB" noProof="0" dirty="0"/>
              <a:t>Raises motivation</a:t>
            </a:r>
          </a:p>
          <a:p>
            <a:pPr marL="228600" indent="-228600">
              <a:buAutoNum type="arabicPeriod"/>
            </a:pPr>
            <a:r>
              <a:rPr lang="en-GB" noProof="0" dirty="0"/>
              <a:t>Helps to work purposefully</a:t>
            </a:r>
          </a:p>
          <a:p>
            <a:pPr marL="228600" indent="-228600">
              <a:buAutoNum type="arabicPeriod"/>
            </a:pPr>
            <a:r>
              <a:rPr lang="en-GB" noProof="0" dirty="0"/>
              <a:t>Gives the opportunity to obtain helpful feedback</a:t>
            </a:r>
          </a:p>
          <a:p>
            <a:pPr marL="228600" indent="-228600">
              <a:buAutoNum type="arabicPeriod"/>
            </a:pPr>
            <a:r>
              <a:rPr lang="en-GB" noProof="0" dirty="0"/>
              <a:t>Leads to an increase in influence of the recipient and the donor of feedback</a:t>
            </a:r>
          </a:p>
          <a:p>
            <a:pPr marL="228600" indent="-228600">
              <a:buAutoNum type="arabicPeriod"/>
            </a:pPr>
            <a:r>
              <a:rPr lang="en-GB" noProof="0" dirty="0"/>
              <a:t>Leads to a closer connection to the task</a:t>
            </a:r>
          </a:p>
          <a:p>
            <a:pPr marL="228600" indent="-228600">
              <a:buAutoNum type="arabicPeriod"/>
            </a:pPr>
            <a:r>
              <a:rPr lang="en-GB" noProof="0" dirty="0"/>
              <a:t>In negotiations it helps with the assessment of offers</a:t>
            </a:r>
          </a:p>
          <a:p>
            <a:pPr marL="228600" indent="-228600">
              <a:buAutoNum type="arabicPeriod"/>
            </a:pPr>
            <a:r>
              <a:rPr lang="en-GB" noProof="0" dirty="0"/>
              <a:t>Helps with the identification with the working environment and when planning career development</a:t>
            </a:r>
          </a:p>
          <a:p>
            <a:pPr marL="228600" indent="-228600">
              <a:buAutoNum type="arabicPeriod"/>
            </a:pPr>
            <a:r>
              <a:rPr lang="en-GB" noProof="0" dirty="0"/>
              <a:t>Helps with assessing the quality of decisions</a:t>
            </a:r>
          </a:p>
          <a:p>
            <a:pPr marL="228600" indent="-228600">
              <a:buAutoNum type="arabicPeriod"/>
            </a:pPr>
            <a:endParaRPr lang="en-GB" noProof="0"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noProof="0" dirty="0"/>
              <a:t>Listen comprehensively</a:t>
            </a:r>
          </a:p>
          <a:p>
            <a:pPr marL="457200" marR="0" lvl="1"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noProof="0" dirty="0"/>
              <a:t>Actually listen and pick up non-verbal cues if possible, try to gain a holistic view of your colloquist and the feedback</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noProof="0" dirty="0"/>
              <a:t>Take a breath (1 second minimum)</a:t>
            </a:r>
          </a:p>
          <a:p>
            <a:pPr marL="457200" marR="0" lvl="1"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noProof="0" dirty="0"/>
              <a:t>Suppress the first reaction that comes to mind, prevent expressions that could indicate outright dismissal</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noProof="0" dirty="0"/>
              <a:t>Acknowledge </a:t>
            </a:r>
            <a:r>
              <a:rPr lang="en-GB" noProof="0" dirty="0" err="1"/>
              <a:t>indisputables</a:t>
            </a:r>
            <a:endParaRPr lang="en-GB" noProof="0" dirty="0"/>
          </a:p>
          <a:p>
            <a:pPr marL="457200" marR="0" lvl="1"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noProof="0" dirty="0"/>
              <a:t>Acknowledge aspects that are rooted in facts or that you know to be true already (e.g.: You are right, I cut you off…)</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noProof="0" dirty="0"/>
              <a:t>Ask questions</a:t>
            </a:r>
          </a:p>
          <a:p>
            <a:pPr marL="457200" marR="0" lvl="1"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noProof="0" dirty="0"/>
              <a:t>For unsettled things ask for examples and/or more detailed descriptions of the problem</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noProof="0" dirty="0"/>
              <a:t>Give thanks</a:t>
            </a:r>
          </a:p>
          <a:p>
            <a:pPr marL="171450" lvl="0" indent="-171450">
              <a:buFont typeface="Arial" panose="020B0604020202020204" pitchFamily="34" charset="0"/>
              <a:buChar char="•"/>
            </a:pPr>
            <a:r>
              <a:rPr lang="en-GB" noProof="0" dirty="0"/>
              <a:t>Follow up</a:t>
            </a:r>
          </a:p>
          <a:p>
            <a:pPr marL="457200" marR="0" lvl="1"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noProof="0" dirty="0"/>
              <a:t>Mentally revisit and compartmentalize the feedback after some time, optionally follow up with the colloquist </a:t>
            </a:r>
          </a:p>
          <a:p>
            <a:pPr marL="0" indent="0">
              <a:buNone/>
            </a:pPr>
            <a:endParaRPr lang="en-GB" noProof="0" dirty="0"/>
          </a:p>
        </p:txBody>
      </p:sp>
      <p:sp>
        <p:nvSpPr>
          <p:cNvPr id="4" name="Foliennummernplatzhalter 3"/>
          <p:cNvSpPr>
            <a:spLocks noGrp="1"/>
          </p:cNvSpPr>
          <p:nvPr>
            <p:ph type="sldNum" sz="quarter" idx="5"/>
          </p:nvPr>
        </p:nvSpPr>
        <p:spPr/>
        <p:txBody>
          <a:bodyPr/>
          <a:lstStyle/>
          <a:p>
            <a:fld id="{498E11BC-5463-4CD6-B2B8-7728FA39F9F3}" type="slidenum">
              <a:rPr lang="de-AT" smtClean="0"/>
              <a:t>5</a:t>
            </a:fld>
            <a:endParaRPr lang="de-AT"/>
          </a:p>
        </p:txBody>
      </p:sp>
    </p:spTree>
    <p:extLst>
      <p:ext uri="{BB962C8B-B14F-4D97-AF65-F5344CB8AC3E}">
        <p14:creationId xmlns:p14="http://schemas.microsoft.com/office/powerpoint/2010/main" val="22558745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lvl="0" indent="-171450">
              <a:buFont typeface="Arial" panose="020B0604020202020204" pitchFamily="34" charset="0"/>
              <a:buChar char="•"/>
            </a:pPr>
            <a:r>
              <a:rPr lang="en-GB" noProof="0" dirty="0"/>
              <a:t>Track feedback</a:t>
            </a:r>
          </a:p>
          <a:p>
            <a:pPr marL="457200" marR="0" lvl="1"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noProof="0" dirty="0"/>
              <a:t>Category feedback and check if similar areas are brought up more often than others</a:t>
            </a:r>
          </a:p>
          <a:p>
            <a:pPr marL="171450" lvl="0" indent="-171450">
              <a:buFont typeface="Arial" panose="020B0604020202020204" pitchFamily="34" charset="0"/>
              <a:buChar char="•"/>
            </a:pPr>
            <a:r>
              <a:rPr lang="en-GB" noProof="0" dirty="0"/>
              <a:t>Develop plan</a:t>
            </a:r>
          </a:p>
          <a:p>
            <a:pPr marL="457200" marR="0" lvl="1"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noProof="0" dirty="0"/>
              <a:t>Identify actions that suit your personality to tackle shortcomings</a:t>
            </a:r>
          </a:p>
          <a:p>
            <a:pPr marL="171450" lvl="0" indent="-171450">
              <a:buFont typeface="Arial" panose="020B0604020202020204" pitchFamily="34" charset="0"/>
              <a:buChar char="•"/>
            </a:pPr>
            <a:r>
              <a:rPr lang="en-GB" noProof="0" dirty="0"/>
              <a:t>Consider coaching</a:t>
            </a:r>
          </a:p>
          <a:p>
            <a:pPr marL="457200" marR="0" lvl="1"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noProof="0" dirty="0"/>
              <a:t>Sometimes a professional needs to be brought in to address the more severe shortcomings</a:t>
            </a:r>
          </a:p>
          <a:p>
            <a:pPr marL="171450" lvl="0" indent="-171450">
              <a:buFont typeface="Arial" panose="020B0604020202020204" pitchFamily="34" charset="0"/>
              <a:buChar char="•"/>
            </a:pPr>
            <a:r>
              <a:rPr lang="en-GB" dirty="0"/>
              <a:t>Inquire progress</a:t>
            </a:r>
            <a:endParaRPr lang="en-GB" i="1" dirty="0"/>
          </a:p>
          <a:p>
            <a:pPr marL="457200" marR="0" lvl="1"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noProof="0" dirty="0"/>
              <a:t>Follow up with people that directed feedback of you to see if your action plan is actually working or if other areas need more emphasis</a:t>
            </a:r>
          </a:p>
          <a:p>
            <a:pPr marL="0" indent="0">
              <a:buNone/>
            </a:pPr>
            <a:endParaRPr lang="en-GB" noProof="0" dirty="0"/>
          </a:p>
        </p:txBody>
      </p:sp>
      <p:sp>
        <p:nvSpPr>
          <p:cNvPr id="4" name="Foliennummernplatzhalter 3"/>
          <p:cNvSpPr>
            <a:spLocks noGrp="1"/>
          </p:cNvSpPr>
          <p:nvPr>
            <p:ph type="sldNum" sz="quarter" idx="5"/>
          </p:nvPr>
        </p:nvSpPr>
        <p:spPr/>
        <p:txBody>
          <a:bodyPr/>
          <a:lstStyle/>
          <a:p>
            <a:fld id="{498E11BC-5463-4CD6-B2B8-7728FA39F9F3}" type="slidenum">
              <a:rPr lang="de-AT" smtClean="0"/>
              <a:t>6</a:t>
            </a:fld>
            <a:endParaRPr lang="de-AT"/>
          </a:p>
        </p:txBody>
      </p:sp>
    </p:spTree>
    <p:extLst>
      <p:ext uri="{BB962C8B-B14F-4D97-AF65-F5344CB8AC3E}">
        <p14:creationId xmlns:p14="http://schemas.microsoft.com/office/powerpoint/2010/main" val="23205710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sz="1200" b="0" i="0" u="none" strike="noStrike" kern="1200" dirty="0">
                <a:solidFill>
                  <a:schemeClr val="tx1"/>
                </a:solidFill>
                <a:effectLst/>
                <a:latin typeface="+mn-lt"/>
                <a:ea typeface="+mn-ea"/>
                <a:cs typeface="+mn-cs"/>
              </a:rPr>
              <a:t>Feedback plays a very important role in learning and performance. The way of giving feedback can influence its effectiveness. </a:t>
            </a:r>
            <a:br>
              <a:rPr lang="en-US" sz="1200" b="0" i="0" u="none" strike="noStrike" kern="1200" dirty="0">
                <a:solidFill>
                  <a:schemeClr val="tx1"/>
                </a:solidFill>
                <a:effectLst/>
                <a:latin typeface="+mn-lt"/>
                <a:ea typeface="+mn-ea"/>
                <a:cs typeface="+mn-cs"/>
              </a:rPr>
            </a:br>
            <a:r>
              <a:rPr lang="en-US" sz="1200" b="0" i="0" u="none" strike="noStrike" kern="1200" dirty="0">
                <a:solidFill>
                  <a:schemeClr val="tx1"/>
                </a:solidFill>
                <a:effectLst/>
                <a:latin typeface="+mn-lt"/>
                <a:ea typeface="+mn-ea"/>
                <a:cs typeface="+mn-cs"/>
              </a:rPr>
              <a:t>But what is the purpose of feedback and what are the positive consequences?</a:t>
            </a:r>
            <a:endParaRPr lang="de-AT" dirty="0"/>
          </a:p>
        </p:txBody>
      </p:sp>
      <p:sp>
        <p:nvSpPr>
          <p:cNvPr id="4" name="Foliennummernplatzhalter 3"/>
          <p:cNvSpPr>
            <a:spLocks noGrp="1"/>
          </p:cNvSpPr>
          <p:nvPr>
            <p:ph type="sldNum" sz="quarter" idx="5"/>
          </p:nvPr>
        </p:nvSpPr>
        <p:spPr/>
        <p:txBody>
          <a:bodyPr/>
          <a:lstStyle/>
          <a:p>
            <a:fld id="{498E11BC-5463-4CD6-B2B8-7728FA39F9F3}" type="slidenum">
              <a:rPr lang="de-AT" smtClean="0"/>
              <a:t>7</a:t>
            </a:fld>
            <a:endParaRPr lang="de-AT"/>
          </a:p>
        </p:txBody>
      </p:sp>
    </p:spTree>
    <p:extLst>
      <p:ext uri="{BB962C8B-B14F-4D97-AF65-F5344CB8AC3E}">
        <p14:creationId xmlns:p14="http://schemas.microsoft.com/office/powerpoint/2010/main" val="12779927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dirty="0"/>
              <a:t>Click to edit Master title style</a:t>
            </a:r>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646E85A-8FFA-4355-8AC0-76045A4CFF1A}" type="datetimeFigureOut">
              <a:rPr lang="en-GB" smtClean="0"/>
              <a:t>19/12/2018</a:t>
            </a:fld>
            <a:endParaRPr lang="en-GB"/>
          </a:p>
        </p:txBody>
      </p:sp>
      <p:sp>
        <p:nvSpPr>
          <p:cNvPr id="5" name="Footer Placeholder 4"/>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26277363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a:t>Click to edit Master title style</a:t>
            </a:r>
            <a:endParaRPr lang="en-US" dirty="0"/>
          </a:p>
        </p:txBody>
      </p:sp>
      <p:sp>
        <p:nvSpPr>
          <p:cNvPr id="3" name="Content Placeholder 2"/>
          <p:cNvSpPr>
            <a:spLocks noGrp="1"/>
          </p:cNvSpPr>
          <p:nvPr>
            <p:ph idx="1" hasCustomPrompt="1"/>
          </p:nvPr>
        </p:nvSpPr>
        <p:spPr>
          <a:xfrm>
            <a:off x="2589212" y="2133600"/>
            <a:ext cx="8915400" cy="3777622"/>
          </a:xfrm>
        </p:spPr>
        <p:txBody>
          <a:bodyPr/>
          <a:lstStyle/>
          <a:p>
            <a:pPr lvl="0"/>
            <a:r>
              <a:rPr lang="en-US" dirty="0"/>
              <a:t>Edit Master text styles</a:t>
            </a:r>
          </a:p>
          <a:p>
            <a:pPr lvl="1"/>
            <a:r>
              <a:rPr lang="en-US" dirty="0"/>
              <a:t>Second level</a:t>
            </a:r>
          </a:p>
          <a:p>
            <a:pPr lvl="2"/>
            <a:r>
              <a:rPr lang="en-US" dirty="0"/>
              <a:t>Third level</a:t>
            </a:r>
          </a:p>
        </p:txBody>
      </p:sp>
      <p:sp>
        <p:nvSpPr>
          <p:cNvPr id="4" name="Date Placeholder 3"/>
          <p:cNvSpPr>
            <a:spLocks noGrp="1"/>
          </p:cNvSpPr>
          <p:nvPr>
            <p:ph type="dt" sz="half" idx="10"/>
          </p:nvPr>
        </p:nvSpPr>
        <p:spPr/>
        <p:txBody>
          <a:bodyPr/>
          <a:lstStyle/>
          <a:p>
            <a:fld id="{5646E85A-8FFA-4355-8AC0-76045A4CFF1A}" type="datetimeFigureOut">
              <a:rPr lang="en-GB" smtClean="0"/>
              <a:t>19/12/2018</a:t>
            </a:fld>
            <a:endParaRPr lang="en-GB"/>
          </a:p>
        </p:txBody>
      </p:sp>
      <p:sp>
        <p:nvSpPr>
          <p:cNvPr id="5" name="Footer Placeholder 4"/>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8943618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5646E85A-8FFA-4355-8AC0-76045A4CFF1A}" type="datetimeFigureOut">
              <a:rPr lang="en-GB" smtClean="0"/>
              <a:t>19/12/2018</a:t>
            </a:fld>
            <a:endParaRPr lang="en-GB"/>
          </a:p>
        </p:txBody>
      </p:sp>
      <p:sp>
        <p:nvSpPr>
          <p:cNvPr id="5" name="Footer Placeholder 4"/>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222475722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dirty="0"/>
              <a:t>Click to edit Master title style</a:t>
            </a:r>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5646E85A-8FFA-4355-8AC0-76045A4CFF1A}" type="datetimeFigureOut">
              <a:rPr lang="en-GB" smtClean="0"/>
              <a:t>19/12/2018</a:t>
            </a:fld>
            <a:endParaRPr lang="en-GB"/>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GB"/>
          </a:p>
        </p:txBody>
      </p:sp>
      <p:pic>
        <p:nvPicPr>
          <p:cNvPr id="9" name="Picture 8">
            <a:extLst>
              <a:ext uri="{FF2B5EF4-FFF2-40B4-BE49-F238E27FC236}">
                <a16:creationId xmlns:a16="http://schemas.microsoft.com/office/drawing/2014/main" id="{023585D7-65AE-441C-B233-DD8CA20DF2B7}"/>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258307" y="6149506"/>
            <a:ext cx="617651" cy="617651"/>
          </a:xfrm>
          <a:prstGeom prst="rect">
            <a:avLst/>
          </a:prstGeom>
        </p:spPr>
      </p:pic>
    </p:spTree>
    <p:extLst>
      <p:ext uri="{BB962C8B-B14F-4D97-AF65-F5344CB8AC3E}">
        <p14:creationId xmlns:p14="http://schemas.microsoft.com/office/powerpoint/2010/main" val="379162324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Lst>
  <p:txStyles>
    <p:titleStyle>
      <a:lvl1pPr algn="ctr"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2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24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20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diagramData" Target="../diagrams/data2.xml"/><Relationship Id="rId7" Type="http://schemas.microsoft.com/office/2007/relationships/diagramDrawing" Target="../diagrams/drawing2.xml"/><Relationship Id="rId12"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2.xml"/><Relationship Id="rId11" Type="http://schemas.openxmlformats.org/officeDocument/2006/relationships/image" Target="../media/image8.png"/><Relationship Id="rId5" Type="http://schemas.openxmlformats.org/officeDocument/2006/relationships/diagramQuickStyle" Target="../diagrams/quickStyle2.xml"/><Relationship Id="rId10" Type="http://schemas.openxmlformats.org/officeDocument/2006/relationships/image" Target="../media/image7.png"/><Relationship Id="rId4" Type="http://schemas.openxmlformats.org/officeDocument/2006/relationships/diagramLayout" Target="../diagrams/layout2.xml"/><Relationship Id="rId9"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satMod val="92000"/>
                <a:lumMod val="120000"/>
              </a:schemeClr>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sp useBgFill="1">
        <p:nvSpPr>
          <p:cNvPr id="53" name="Rectangle 8">
            <a:extLst>
              <a:ext uri="{FF2B5EF4-FFF2-40B4-BE49-F238E27FC236}">
                <a16:creationId xmlns:a16="http://schemas.microsoft.com/office/drawing/2014/main" id="{513EBF72-EDB5-4278-94B8-34AAC2FA6E8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86"/>
            <a:ext cx="12192000" cy="685403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Rectangle 10">
            <a:extLst>
              <a:ext uri="{FF2B5EF4-FFF2-40B4-BE49-F238E27FC236}">
                <a16:creationId xmlns:a16="http://schemas.microsoft.com/office/drawing/2014/main" id="{DBD486FF-4365-499B-AFF7-0F07549D97B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2047" y="935646"/>
            <a:ext cx="4851190" cy="4968016"/>
          </a:xfrm>
          <a:prstGeom prst="rect">
            <a:avLst/>
          </a:prstGeom>
          <a:solidFill>
            <a:schemeClr val="bg1"/>
          </a:solidFill>
          <a:ln w="12700" cap="sq">
            <a:solidFill>
              <a:schemeClr val="tx2"/>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3" name="Group 12">
            <a:extLst>
              <a:ext uri="{FF2B5EF4-FFF2-40B4-BE49-F238E27FC236}">
                <a16:creationId xmlns:a16="http://schemas.microsoft.com/office/drawing/2014/main" id="{6CB731FB-FF3E-4D53-9E6A-67C4DAD74D33}"/>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087364" y="228600"/>
            <a:ext cx="2851523" cy="6638625"/>
            <a:chOff x="2487613" y="285750"/>
            <a:chExt cx="2428875" cy="5654676"/>
          </a:xfrm>
        </p:grpSpPr>
        <p:sp>
          <p:nvSpPr>
            <p:cNvPr id="14" name="Freeform 11">
              <a:extLst>
                <a:ext uri="{FF2B5EF4-FFF2-40B4-BE49-F238E27FC236}">
                  <a16:creationId xmlns:a16="http://schemas.microsoft.com/office/drawing/2014/main" id="{F76669B2-AA72-48F0-BE02-E23B199227E6}"/>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15" name="Freeform 12">
              <a:extLst>
                <a:ext uri="{FF2B5EF4-FFF2-40B4-BE49-F238E27FC236}">
                  <a16:creationId xmlns:a16="http://schemas.microsoft.com/office/drawing/2014/main" id="{F7EF4251-A868-4B47-8099-154550F04E81}"/>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16" name="Freeform 13">
              <a:extLst>
                <a:ext uri="{FF2B5EF4-FFF2-40B4-BE49-F238E27FC236}">
                  <a16:creationId xmlns:a16="http://schemas.microsoft.com/office/drawing/2014/main" id="{089C3DFC-191F-40B9-93AF-2E59D5126692}"/>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17" name="Freeform 14">
              <a:extLst>
                <a:ext uri="{FF2B5EF4-FFF2-40B4-BE49-F238E27FC236}">
                  <a16:creationId xmlns:a16="http://schemas.microsoft.com/office/drawing/2014/main" id="{F0B594F9-A7B5-471C-BFBE-74E9F7387903}"/>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18" name="Freeform 15">
              <a:extLst>
                <a:ext uri="{FF2B5EF4-FFF2-40B4-BE49-F238E27FC236}">
                  <a16:creationId xmlns:a16="http://schemas.microsoft.com/office/drawing/2014/main" id="{562B3703-0AD3-4477-ACE3-9792DB070C9F}"/>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19" name="Freeform 16">
              <a:extLst>
                <a:ext uri="{FF2B5EF4-FFF2-40B4-BE49-F238E27FC236}">
                  <a16:creationId xmlns:a16="http://schemas.microsoft.com/office/drawing/2014/main" id="{AFC61811-5AD7-40A8-9E5C-80020778D82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20" name="Freeform 17">
              <a:extLst>
                <a:ext uri="{FF2B5EF4-FFF2-40B4-BE49-F238E27FC236}">
                  <a16:creationId xmlns:a16="http://schemas.microsoft.com/office/drawing/2014/main" id="{CEACC779-3664-47DA-AF86-A2D8EF93AA67}"/>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21" name="Freeform 18">
              <a:extLst>
                <a:ext uri="{FF2B5EF4-FFF2-40B4-BE49-F238E27FC236}">
                  <a16:creationId xmlns:a16="http://schemas.microsoft.com/office/drawing/2014/main" id="{BF9F040E-FE57-4AD6-8CBF-3579622469C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22" name="Freeform 19">
              <a:extLst>
                <a:ext uri="{FF2B5EF4-FFF2-40B4-BE49-F238E27FC236}">
                  <a16:creationId xmlns:a16="http://schemas.microsoft.com/office/drawing/2014/main" id="{9BBEC815-1ED3-430D-B771-4CFC3952F786}"/>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23" name="Freeform 20">
              <a:extLst>
                <a:ext uri="{FF2B5EF4-FFF2-40B4-BE49-F238E27FC236}">
                  <a16:creationId xmlns:a16="http://schemas.microsoft.com/office/drawing/2014/main" id="{E076923D-B0A5-40D9-BE13-91C93F1E48EB}"/>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24" name="Freeform 21">
              <a:extLst>
                <a:ext uri="{FF2B5EF4-FFF2-40B4-BE49-F238E27FC236}">
                  <a16:creationId xmlns:a16="http://schemas.microsoft.com/office/drawing/2014/main" id="{1CA2364B-42C8-4755-9072-E60C43561426}"/>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55" name="Freeform 22">
              <a:extLst>
                <a:ext uri="{FF2B5EF4-FFF2-40B4-BE49-F238E27FC236}">
                  <a16:creationId xmlns:a16="http://schemas.microsoft.com/office/drawing/2014/main" id="{D01B42BD-FD31-49A1-A45A-C98410BC8068}"/>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27" name="Group 26">
            <a:extLst>
              <a:ext uri="{FF2B5EF4-FFF2-40B4-BE49-F238E27FC236}">
                <a16:creationId xmlns:a16="http://schemas.microsoft.com/office/drawing/2014/main" id="{3D79CD01-D829-46FC-843C-D4F80BD91CFA}"/>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114579" y="-786"/>
            <a:ext cx="2356675" cy="6854040"/>
            <a:chOff x="6627813" y="194833"/>
            <a:chExt cx="1952625" cy="5678918"/>
          </a:xfrm>
        </p:grpSpPr>
        <p:sp>
          <p:nvSpPr>
            <p:cNvPr id="28" name="Freeform 27">
              <a:extLst>
                <a:ext uri="{FF2B5EF4-FFF2-40B4-BE49-F238E27FC236}">
                  <a16:creationId xmlns:a16="http://schemas.microsoft.com/office/drawing/2014/main" id="{252D6E81-1EBB-4132-B5B0-556E4A35F136}"/>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29" name="Freeform 28">
              <a:extLst>
                <a:ext uri="{FF2B5EF4-FFF2-40B4-BE49-F238E27FC236}">
                  <a16:creationId xmlns:a16="http://schemas.microsoft.com/office/drawing/2014/main" id="{BE7131A3-1888-4927-B822-590D34151402}"/>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30" name="Freeform 29">
              <a:extLst>
                <a:ext uri="{FF2B5EF4-FFF2-40B4-BE49-F238E27FC236}">
                  <a16:creationId xmlns:a16="http://schemas.microsoft.com/office/drawing/2014/main" id="{024990C0-6285-4C3B-A5B5-B6AC370985BB}"/>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31" name="Freeform 30">
              <a:extLst>
                <a:ext uri="{FF2B5EF4-FFF2-40B4-BE49-F238E27FC236}">
                  <a16:creationId xmlns:a16="http://schemas.microsoft.com/office/drawing/2014/main" id="{D262A308-5E13-40AA-AA87-D105F5533C08}"/>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32" name="Freeform 31">
              <a:extLst>
                <a:ext uri="{FF2B5EF4-FFF2-40B4-BE49-F238E27FC236}">
                  <a16:creationId xmlns:a16="http://schemas.microsoft.com/office/drawing/2014/main" id="{F7DF2F8A-7C9D-4727-A7D6-C74AF4792963}"/>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33" name="Freeform 32">
              <a:extLst>
                <a:ext uri="{FF2B5EF4-FFF2-40B4-BE49-F238E27FC236}">
                  <a16:creationId xmlns:a16="http://schemas.microsoft.com/office/drawing/2014/main" id="{93DA702E-EE7A-4584-9847-803FDCDB19CA}"/>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34" name="Freeform 33">
              <a:extLst>
                <a:ext uri="{FF2B5EF4-FFF2-40B4-BE49-F238E27FC236}">
                  <a16:creationId xmlns:a16="http://schemas.microsoft.com/office/drawing/2014/main" id="{AF7E021C-0B5A-4035-8A00-029A5284721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35" name="Freeform 34">
              <a:extLst>
                <a:ext uri="{FF2B5EF4-FFF2-40B4-BE49-F238E27FC236}">
                  <a16:creationId xmlns:a16="http://schemas.microsoft.com/office/drawing/2014/main" id="{CE46A368-BBD8-41CC-B450-E298BE02DB6D}"/>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36" name="Freeform 35">
              <a:extLst>
                <a:ext uri="{FF2B5EF4-FFF2-40B4-BE49-F238E27FC236}">
                  <a16:creationId xmlns:a16="http://schemas.microsoft.com/office/drawing/2014/main" id="{A99CD41F-58F2-4092-9F39-26AE634EC029}"/>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37" name="Freeform 36">
              <a:extLst>
                <a:ext uri="{FF2B5EF4-FFF2-40B4-BE49-F238E27FC236}">
                  <a16:creationId xmlns:a16="http://schemas.microsoft.com/office/drawing/2014/main" id="{D368702B-EDA4-4EB6-A760-C68F022DAFD7}"/>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38" name="Freeform 37">
              <a:extLst>
                <a:ext uri="{FF2B5EF4-FFF2-40B4-BE49-F238E27FC236}">
                  <a16:creationId xmlns:a16="http://schemas.microsoft.com/office/drawing/2014/main" id="{2FB0ECE4-08DF-4876-8CC9-7EB32EF25A9F}"/>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56" name="Freeform 38">
              <a:extLst>
                <a:ext uri="{FF2B5EF4-FFF2-40B4-BE49-F238E27FC236}">
                  <a16:creationId xmlns:a16="http://schemas.microsoft.com/office/drawing/2014/main" id="{C978BD1A-4BF4-42EC-B61D-9D7700FE1F08}"/>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2" name="Title 1">
            <a:extLst>
              <a:ext uri="{FF2B5EF4-FFF2-40B4-BE49-F238E27FC236}">
                <a16:creationId xmlns:a16="http://schemas.microsoft.com/office/drawing/2014/main" id="{4497598B-139A-4094-A95B-CB3182C2E51B}"/>
              </a:ext>
            </a:extLst>
          </p:cNvPr>
          <p:cNvSpPr>
            <a:spLocks noGrp="1"/>
          </p:cNvSpPr>
          <p:nvPr>
            <p:ph type="ctrTitle"/>
          </p:nvPr>
        </p:nvSpPr>
        <p:spPr>
          <a:xfrm>
            <a:off x="8022553" y="948913"/>
            <a:ext cx="4057944" cy="3841735"/>
          </a:xfrm>
        </p:spPr>
        <p:txBody>
          <a:bodyPr>
            <a:normAutofit/>
          </a:bodyPr>
          <a:lstStyle/>
          <a:p>
            <a:r>
              <a:rPr lang="de-AT" sz="4400" dirty="0" err="1"/>
              <a:t>Measuring</a:t>
            </a:r>
            <a:r>
              <a:rPr lang="de-AT" sz="4400" dirty="0"/>
              <a:t> </a:t>
            </a:r>
            <a:r>
              <a:rPr lang="de-AT" sz="4400" dirty="0" err="1"/>
              <a:t>feedback</a:t>
            </a:r>
            <a:r>
              <a:rPr lang="de-AT" sz="4400" dirty="0"/>
              <a:t> and </a:t>
            </a:r>
            <a:r>
              <a:rPr lang="de-AT" sz="4400" dirty="0" err="1"/>
              <a:t>impact</a:t>
            </a:r>
            <a:r>
              <a:rPr lang="de-AT" sz="4400" dirty="0"/>
              <a:t> </a:t>
            </a:r>
            <a:endParaRPr lang="en-GB" sz="4400" dirty="0"/>
          </a:p>
        </p:txBody>
      </p:sp>
      <p:sp>
        <p:nvSpPr>
          <p:cNvPr id="3" name="Subtitle 2">
            <a:extLst>
              <a:ext uri="{FF2B5EF4-FFF2-40B4-BE49-F238E27FC236}">
                <a16:creationId xmlns:a16="http://schemas.microsoft.com/office/drawing/2014/main" id="{FBF7EFBE-8335-410E-84A0-207CFA8D106A}"/>
              </a:ext>
            </a:extLst>
          </p:cNvPr>
          <p:cNvSpPr>
            <a:spLocks noGrp="1"/>
          </p:cNvSpPr>
          <p:nvPr>
            <p:ph type="subTitle" idx="1"/>
          </p:nvPr>
        </p:nvSpPr>
        <p:spPr>
          <a:xfrm>
            <a:off x="8324602" y="4777379"/>
            <a:ext cx="3181598" cy="1126283"/>
          </a:xfrm>
        </p:spPr>
        <p:txBody>
          <a:bodyPr>
            <a:normAutofit/>
          </a:bodyPr>
          <a:lstStyle/>
          <a:p>
            <a:pPr>
              <a:lnSpc>
                <a:spcPct val="90000"/>
              </a:lnSpc>
            </a:pPr>
            <a:endParaRPr lang="en-GB" sz="2200" dirty="0"/>
          </a:p>
        </p:txBody>
      </p:sp>
      <p:sp>
        <p:nvSpPr>
          <p:cNvPr id="57" name="Rectangle 40">
            <a:extLst>
              <a:ext uri="{FF2B5EF4-FFF2-40B4-BE49-F238E27FC236}">
                <a16:creationId xmlns:a16="http://schemas.microsoft.com/office/drawing/2014/main" id="{AEC89D32-0839-4A5D-80DB-D12259CA406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87355"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43" name="Freeform 33">
            <a:extLst>
              <a:ext uri="{FF2B5EF4-FFF2-40B4-BE49-F238E27FC236}">
                <a16:creationId xmlns:a16="http://schemas.microsoft.com/office/drawing/2014/main" id="{7229C60D-EFB4-4944-AEB7-4773C1A7B20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6087355"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pic>
        <p:nvPicPr>
          <p:cNvPr id="5" name="Grafik 4">
            <a:extLst>
              <a:ext uri="{FF2B5EF4-FFF2-40B4-BE49-F238E27FC236}">
                <a16:creationId xmlns:a16="http://schemas.microsoft.com/office/drawing/2014/main" id="{8415E785-F8D8-4CB2-844E-F4332E0CD23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4867" y="1916847"/>
            <a:ext cx="4778328" cy="3185552"/>
          </a:xfrm>
          <a:prstGeom prst="rect">
            <a:avLst/>
          </a:prstGeom>
        </p:spPr>
      </p:pic>
    </p:spTree>
    <p:extLst>
      <p:ext uri="{BB962C8B-B14F-4D97-AF65-F5344CB8AC3E}">
        <p14:creationId xmlns:p14="http://schemas.microsoft.com/office/powerpoint/2010/main" val="11475131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1AC6883-A3AC-42AC-A0AB-7B9B9CC8F730}"/>
              </a:ext>
            </a:extLst>
          </p:cNvPr>
          <p:cNvSpPr>
            <a:spLocks noGrp="1"/>
          </p:cNvSpPr>
          <p:nvPr>
            <p:ph type="title"/>
          </p:nvPr>
        </p:nvSpPr>
        <p:spPr>
          <a:xfrm>
            <a:off x="1640156" y="581247"/>
            <a:ext cx="8911687" cy="1280890"/>
          </a:xfrm>
        </p:spPr>
        <p:txBody>
          <a:bodyPr/>
          <a:lstStyle/>
          <a:p>
            <a:r>
              <a:rPr lang="de-AT" dirty="0"/>
              <a:t>Origins</a:t>
            </a:r>
          </a:p>
        </p:txBody>
      </p:sp>
      <p:sp>
        <p:nvSpPr>
          <p:cNvPr id="3" name="Inhaltsplatzhalter 2">
            <a:extLst>
              <a:ext uri="{FF2B5EF4-FFF2-40B4-BE49-F238E27FC236}">
                <a16:creationId xmlns:a16="http://schemas.microsoft.com/office/drawing/2014/main" id="{D071C57C-C827-4913-A4E7-A4B16F3D385D}"/>
              </a:ext>
            </a:extLst>
          </p:cNvPr>
          <p:cNvSpPr>
            <a:spLocks noGrp="1"/>
          </p:cNvSpPr>
          <p:nvPr>
            <p:ph idx="1"/>
          </p:nvPr>
        </p:nvSpPr>
        <p:spPr>
          <a:xfrm>
            <a:off x="2589212" y="2133600"/>
            <a:ext cx="8915400" cy="3777622"/>
          </a:xfrm>
        </p:spPr>
        <p:txBody>
          <a:bodyPr>
            <a:normAutofit/>
          </a:bodyPr>
          <a:lstStyle/>
          <a:p>
            <a:r>
              <a:rPr lang="en-GB" dirty="0"/>
              <a:t>Originally used in the context of technology</a:t>
            </a:r>
          </a:p>
          <a:p>
            <a:pPr lvl="1">
              <a:buFont typeface="Wingdings" panose="05000000000000000000" pitchFamily="2" charset="2"/>
              <a:buChar char="à"/>
            </a:pPr>
            <a:r>
              <a:rPr lang="en-GB" dirty="0">
                <a:sym typeface="Wingdings" panose="05000000000000000000" pitchFamily="2" charset="2"/>
              </a:rPr>
              <a:t>Regulation</a:t>
            </a:r>
          </a:p>
          <a:p>
            <a:r>
              <a:rPr lang="en-GB" dirty="0">
                <a:sym typeface="Wingdings" panose="05000000000000000000" pitchFamily="2" charset="2"/>
              </a:rPr>
              <a:t>Translated by social scientists</a:t>
            </a:r>
          </a:p>
          <a:p>
            <a:r>
              <a:rPr lang="en-GB" dirty="0">
                <a:sym typeface="Wingdings" panose="05000000000000000000" pitchFamily="2" charset="2"/>
              </a:rPr>
              <a:t>Correction of human behaviour </a:t>
            </a:r>
          </a:p>
          <a:p>
            <a:r>
              <a:rPr lang="en-GB" dirty="0">
                <a:sym typeface="Wingdings" panose="05000000000000000000" pitchFamily="2" charset="2"/>
              </a:rPr>
              <a:t>2 parts: </a:t>
            </a:r>
          </a:p>
          <a:p>
            <a:pPr lvl="1">
              <a:buFont typeface="Wingdings" panose="05000000000000000000" pitchFamily="2" charset="2"/>
              <a:buChar char="à"/>
            </a:pPr>
            <a:r>
              <a:rPr lang="en-GB" dirty="0">
                <a:sym typeface="Wingdings" panose="05000000000000000000" pitchFamily="2" charset="2"/>
              </a:rPr>
              <a:t>Giver</a:t>
            </a:r>
          </a:p>
          <a:p>
            <a:pPr lvl="1">
              <a:buFont typeface="Wingdings" panose="05000000000000000000" pitchFamily="2" charset="2"/>
              <a:buChar char="à"/>
            </a:pPr>
            <a:r>
              <a:rPr lang="en-GB" dirty="0">
                <a:sym typeface="Wingdings" panose="05000000000000000000" pitchFamily="2" charset="2"/>
              </a:rPr>
              <a:t>Receiver </a:t>
            </a:r>
          </a:p>
        </p:txBody>
      </p:sp>
      <p:pic>
        <p:nvPicPr>
          <p:cNvPr id="10" name="Grafik 9">
            <a:extLst>
              <a:ext uri="{FF2B5EF4-FFF2-40B4-BE49-F238E27FC236}">
                <a16:creationId xmlns:a16="http://schemas.microsoft.com/office/drawing/2014/main" id="{891EB6DB-B151-48AC-9933-F11BF5939AC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81854" y="4589111"/>
            <a:ext cx="5622758" cy="2061678"/>
          </a:xfrm>
          <a:prstGeom prst="rect">
            <a:avLst/>
          </a:prstGeom>
        </p:spPr>
      </p:pic>
    </p:spTree>
    <p:extLst>
      <p:ext uri="{BB962C8B-B14F-4D97-AF65-F5344CB8AC3E}">
        <p14:creationId xmlns:p14="http://schemas.microsoft.com/office/powerpoint/2010/main" val="3947418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4FDE7F-F34B-4491-8FC5-91A663DFA544}"/>
              </a:ext>
            </a:extLst>
          </p:cNvPr>
          <p:cNvSpPr>
            <a:spLocks noGrp="1"/>
          </p:cNvSpPr>
          <p:nvPr>
            <p:ph type="title"/>
          </p:nvPr>
        </p:nvSpPr>
        <p:spPr>
          <a:xfrm>
            <a:off x="509625" y="291600"/>
            <a:ext cx="8911687" cy="1280890"/>
          </a:xfrm>
        </p:spPr>
        <p:txBody>
          <a:bodyPr/>
          <a:lstStyle/>
          <a:p>
            <a:r>
              <a:rPr lang="en-GB" dirty="0"/>
              <a:t>Reasons to give feedback </a:t>
            </a:r>
          </a:p>
        </p:txBody>
      </p:sp>
      <p:graphicFrame>
        <p:nvGraphicFramePr>
          <p:cNvPr id="6" name="Diagramm 5">
            <a:extLst>
              <a:ext uri="{FF2B5EF4-FFF2-40B4-BE49-F238E27FC236}">
                <a16:creationId xmlns:a16="http://schemas.microsoft.com/office/drawing/2014/main" id="{69C30687-A52B-4DF4-A4A6-B0AD4F0A3D56}"/>
              </a:ext>
            </a:extLst>
          </p:cNvPr>
          <p:cNvGraphicFramePr/>
          <p:nvPr>
            <p:extLst>
              <p:ext uri="{D42A27DB-BD31-4B8C-83A1-F6EECF244321}">
                <p14:modId xmlns:p14="http://schemas.microsoft.com/office/powerpoint/2010/main" val="654437171"/>
              </p:ext>
            </p:extLst>
          </p:nvPr>
        </p:nvGraphicFramePr>
        <p:xfrm>
          <a:off x="2031999" y="1264555"/>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Grafik 4">
            <a:extLst>
              <a:ext uri="{FF2B5EF4-FFF2-40B4-BE49-F238E27FC236}">
                <a16:creationId xmlns:a16="http://schemas.microsoft.com/office/drawing/2014/main" id="{182206F2-5073-482F-B4D1-ADF5261D71E7}"/>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591786" y="-52576"/>
            <a:ext cx="3164884" cy="1859370"/>
          </a:xfrm>
          <a:prstGeom prst="rect">
            <a:avLst/>
          </a:prstGeom>
        </p:spPr>
      </p:pic>
    </p:spTree>
    <p:extLst>
      <p:ext uri="{BB962C8B-B14F-4D97-AF65-F5344CB8AC3E}">
        <p14:creationId xmlns:p14="http://schemas.microsoft.com/office/powerpoint/2010/main" val="24985657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8576560-80D8-48D2-9382-563FC41D1E81}"/>
              </a:ext>
            </a:extLst>
          </p:cNvPr>
          <p:cNvSpPr>
            <a:spLocks noGrp="1"/>
          </p:cNvSpPr>
          <p:nvPr>
            <p:ph type="title"/>
          </p:nvPr>
        </p:nvSpPr>
        <p:spPr>
          <a:xfrm>
            <a:off x="1640156" y="560610"/>
            <a:ext cx="8911687" cy="1280890"/>
          </a:xfrm>
        </p:spPr>
        <p:txBody>
          <a:bodyPr/>
          <a:lstStyle/>
          <a:p>
            <a:r>
              <a:rPr lang="de-AT" dirty="0" err="1"/>
              <a:t>How</a:t>
            </a:r>
            <a:r>
              <a:rPr lang="de-AT" dirty="0"/>
              <a:t> and </a:t>
            </a:r>
            <a:r>
              <a:rPr lang="de-AT" dirty="0" err="1"/>
              <a:t>when</a:t>
            </a:r>
            <a:r>
              <a:rPr lang="de-AT" dirty="0"/>
              <a:t> </a:t>
            </a:r>
            <a:r>
              <a:rPr lang="de-AT" dirty="0" err="1"/>
              <a:t>to</a:t>
            </a:r>
            <a:r>
              <a:rPr lang="de-AT" dirty="0"/>
              <a:t> </a:t>
            </a:r>
            <a:r>
              <a:rPr lang="de-AT" dirty="0" err="1"/>
              <a:t>give</a:t>
            </a:r>
            <a:r>
              <a:rPr lang="de-AT" dirty="0"/>
              <a:t> </a:t>
            </a:r>
            <a:r>
              <a:rPr lang="de-AT" dirty="0" err="1"/>
              <a:t>feedback</a:t>
            </a:r>
            <a:r>
              <a:rPr lang="de-AT" dirty="0"/>
              <a:t> </a:t>
            </a:r>
          </a:p>
        </p:txBody>
      </p:sp>
      <p:graphicFrame>
        <p:nvGraphicFramePr>
          <p:cNvPr id="3" name="Diagramm 2">
            <a:extLst>
              <a:ext uri="{FF2B5EF4-FFF2-40B4-BE49-F238E27FC236}">
                <a16:creationId xmlns:a16="http://schemas.microsoft.com/office/drawing/2014/main" id="{4ADAF49E-96B1-4667-9F52-4896B69F6767}"/>
              </a:ext>
            </a:extLst>
          </p:cNvPr>
          <p:cNvGraphicFramePr/>
          <p:nvPr>
            <p:extLst>
              <p:ext uri="{D42A27DB-BD31-4B8C-83A1-F6EECF244321}">
                <p14:modId xmlns:p14="http://schemas.microsoft.com/office/powerpoint/2010/main" val="3173789059"/>
              </p:ext>
            </p:extLst>
          </p:nvPr>
        </p:nvGraphicFramePr>
        <p:xfrm>
          <a:off x="2291507" y="1399142"/>
          <a:ext cx="7868491" cy="52205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5" name="Ellipse 14">
            <a:extLst>
              <a:ext uri="{FF2B5EF4-FFF2-40B4-BE49-F238E27FC236}">
                <a16:creationId xmlns:a16="http://schemas.microsoft.com/office/drawing/2014/main" id="{28D044D7-529C-41A1-998C-E0D30364492C}"/>
              </a:ext>
            </a:extLst>
          </p:cNvPr>
          <p:cNvSpPr/>
          <p:nvPr/>
        </p:nvSpPr>
        <p:spPr>
          <a:xfrm>
            <a:off x="2685390" y="2821765"/>
            <a:ext cx="1268720" cy="1214469"/>
          </a:xfrm>
          <a:prstGeom prst="ellipse">
            <a:avLst/>
          </a:prstGeom>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a:lstStyle/>
          <a:p>
            <a:endParaRPr lang="de-AT" dirty="0"/>
          </a:p>
        </p:txBody>
      </p:sp>
      <p:sp>
        <p:nvSpPr>
          <p:cNvPr id="16" name="Ellipse 15">
            <a:extLst>
              <a:ext uri="{FF2B5EF4-FFF2-40B4-BE49-F238E27FC236}">
                <a16:creationId xmlns:a16="http://schemas.microsoft.com/office/drawing/2014/main" id="{B6748982-8378-4552-BCB7-0617CF1EB186}"/>
              </a:ext>
            </a:extLst>
          </p:cNvPr>
          <p:cNvSpPr/>
          <p:nvPr/>
        </p:nvSpPr>
        <p:spPr>
          <a:xfrm>
            <a:off x="2773525" y="4113508"/>
            <a:ext cx="1268720" cy="1214469"/>
          </a:xfrm>
          <a:prstGeom prst="ellipse">
            <a:avLst/>
          </a:prstGeom>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17" name="Ellipse 16">
            <a:extLst>
              <a:ext uri="{FF2B5EF4-FFF2-40B4-BE49-F238E27FC236}">
                <a16:creationId xmlns:a16="http://schemas.microsoft.com/office/drawing/2014/main" id="{62153113-7C74-4CA4-B386-54F49D9FA860}"/>
              </a:ext>
            </a:extLst>
          </p:cNvPr>
          <p:cNvSpPr/>
          <p:nvPr/>
        </p:nvSpPr>
        <p:spPr>
          <a:xfrm>
            <a:off x="2291507" y="5321021"/>
            <a:ext cx="1268720" cy="1214469"/>
          </a:xfrm>
          <a:prstGeom prst="ellipse">
            <a:avLst/>
          </a:prstGeom>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pic>
        <p:nvPicPr>
          <p:cNvPr id="5" name="Grafik 4">
            <a:extLst>
              <a:ext uri="{FF2B5EF4-FFF2-40B4-BE49-F238E27FC236}">
                <a16:creationId xmlns:a16="http://schemas.microsoft.com/office/drawing/2014/main" id="{119D51C6-0DE5-421F-A42C-DE5792B3DA10}"/>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366435" y="5405251"/>
            <a:ext cx="1118863" cy="1118863"/>
          </a:xfrm>
          <a:prstGeom prst="rect">
            <a:avLst/>
          </a:prstGeom>
        </p:spPr>
      </p:pic>
      <p:pic>
        <p:nvPicPr>
          <p:cNvPr id="7" name="Grafik 6">
            <a:extLst>
              <a:ext uri="{FF2B5EF4-FFF2-40B4-BE49-F238E27FC236}">
                <a16:creationId xmlns:a16="http://schemas.microsoft.com/office/drawing/2014/main" id="{D26132D3-E484-47D2-9256-AD4973603444}"/>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819780" y="2052273"/>
            <a:ext cx="588105" cy="726616"/>
          </a:xfrm>
          <a:prstGeom prst="rect">
            <a:avLst/>
          </a:prstGeom>
        </p:spPr>
      </p:pic>
      <p:pic>
        <p:nvPicPr>
          <p:cNvPr id="11" name="Grafik 10">
            <a:extLst>
              <a:ext uri="{FF2B5EF4-FFF2-40B4-BE49-F238E27FC236}">
                <a16:creationId xmlns:a16="http://schemas.microsoft.com/office/drawing/2014/main" id="{F3CEFA91-9CF2-414B-B58A-9B57FA78302F}"/>
              </a:ext>
            </a:extLst>
          </p:cNvPr>
          <p:cNvPicPr>
            <a:picLocks noChangeAspect="1"/>
          </p:cNvPicPr>
          <p:nvPr/>
        </p:nvPicPr>
        <p:blipFill rotWithShape="1">
          <a:blip r:embed="rId10">
            <a:extLst>
              <a:ext uri="{28A0092B-C50C-407E-A947-70E740481C1C}">
                <a14:useLocalDpi xmlns:a14="http://schemas.microsoft.com/office/drawing/2010/main" val="0"/>
              </a:ext>
            </a:extLst>
          </a:blip>
          <a:srcRect b="36303"/>
          <a:stretch/>
        </p:blipFill>
        <p:spPr>
          <a:xfrm>
            <a:off x="2404130" y="1635352"/>
            <a:ext cx="988449" cy="544019"/>
          </a:xfrm>
          <a:prstGeom prst="rect">
            <a:avLst/>
          </a:prstGeom>
        </p:spPr>
      </p:pic>
      <p:pic>
        <p:nvPicPr>
          <p:cNvPr id="18" name="Grafik 17">
            <a:extLst>
              <a:ext uri="{FF2B5EF4-FFF2-40B4-BE49-F238E27FC236}">
                <a16:creationId xmlns:a16="http://schemas.microsoft.com/office/drawing/2014/main" id="{26304AEA-3350-4B1B-B159-B17833CC176F}"/>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2819780" y="2905995"/>
            <a:ext cx="1045566" cy="1045566"/>
          </a:xfrm>
          <a:prstGeom prst="rect">
            <a:avLst/>
          </a:prstGeom>
        </p:spPr>
      </p:pic>
      <p:pic>
        <p:nvPicPr>
          <p:cNvPr id="24" name="Grafik 23">
            <a:extLst>
              <a:ext uri="{FF2B5EF4-FFF2-40B4-BE49-F238E27FC236}">
                <a16:creationId xmlns:a16="http://schemas.microsoft.com/office/drawing/2014/main" id="{236954FF-F3F7-4E87-99D8-C231D978E3A5}"/>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3011638" y="4212629"/>
            <a:ext cx="761881" cy="1031118"/>
          </a:xfrm>
          <a:prstGeom prst="rect">
            <a:avLst/>
          </a:prstGeom>
        </p:spPr>
      </p:pic>
    </p:spTree>
    <p:extLst>
      <p:ext uri="{BB962C8B-B14F-4D97-AF65-F5344CB8AC3E}">
        <p14:creationId xmlns:p14="http://schemas.microsoft.com/office/powerpoint/2010/main" val="21559268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4FDE7F-F34B-4491-8FC5-91A663DFA544}"/>
              </a:ext>
            </a:extLst>
          </p:cNvPr>
          <p:cNvSpPr>
            <a:spLocks noGrp="1"/>
          </p:cNvSpPr>
          <p:nvPr>
            <p:ph type="title"/>
          </p:nvPr>
        </p:nvSpPr>
        <p:spPr>
          <a:xfrm>
            <a:off x="509625" y="291600"/>
            <a:ext cx="8911687" cy="1280890"/>
          </a:xfrm>
        </p:spPr>
        <p:txBody>
          <a:bodyPr/>
          <a:lstStyle/>
          <a:p>
            <a:r>
              <a:rPr lang="en-GB" dirty="0"/>
              <a:t>How to react to feedback</a:t>
            </a:r>
          </a:p>
        </p:txBody>
      </p:sp>
      <p:graphicFrame>
        <p:nvGraphicFramePr>
          <p:cNvPr id="6" name="Diagramm 5">
            <a:extLst>
              <a:ext uri="{FF2B5EF4-FFF2-40B4-BE49-F238E27FC236}">
                <a16:creationId xmlns:a16="http://schemas.microsoft.com/office/drawing/2014/main" id="{69C30687-A52B-4DF4-A4A6-B0AD4F0A3D56}"/>
              </a:ext>
            </a:extLst>
          </p:cNvPr>
          <p:cNvGraphicFramePr/>
          <p:nvPr>
            <p:extLst>
              <p:ext uri="{D42A27DB-BD31-4B8C-83A1-F6EECF244321}">
                <p14:modId xmlns:p14="http://schemas.microsoft.com/office/powerpoint/2010/main" val="2714747143"/>
              </p:ext>
            </p:extLst>
          </p:nvPr>
        </p:nvGraphicFramePr>
        <p:xfrm>
          <a:off x="2031999" y="1264555"/>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6371055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4FDE7F-F34B-4491-8FC5-91A663DFA544}"/>
              </a:ext>
            </a:extLst>
          </p:cNvPr>
          <p:cNvSpPr>
            <a:spLocks noGrp="1"/>
          </p:cNvSpPr>
          <p:nvPr>
            <p:ph type="title"/>
          </p:nvPr>
        </p:nvSpPr>
        <p:spPr>
          <a:xfrm>
            <a:off x="509625" y="291600"/>
            <a:ext cx="8911687" cy="1280890"/>
          </a:xfrm>
        </p:spPr>
        <p:txBody>
          <a:bodyPr/>
          <a:lstStyle/>
          <a:p>
            <a:r>
              <a:rPr lang="en-GB" dirty="0"/>
              <a:t>How to implement feedback</a:t>
            </a:r>
          </a:p>
        </p:txBody>
      </p:sp>
      <p:graphicFrame>
        <p:nvGraphicFramePr>
          <p:cNvPr id="6" name="Diagramm 5">
            <a:extLst>
              <a:ext uri="{FF2B5EF4-FFF2-40B4-BE49-F238E27FC236}">
                <a16:creationId xmlns:a16="http://schemas.microsoft.com/office/drawing/2014/main" id="{69C30687-A52B-4DF4-A4A6-B0AD4F0A3D56}"/>
              </a:ext>
            </a:extLst>
          </p:cNvPr>
          <p:cNvGraphicFramePr/>
          <p:nvPr>
            <p:extLst>
              <p:ext uri="{D42A27DB-BD31-4B8C-83A1-F6EECF244321}">
                <p14:modId xmlns:p14="http://schemas.microsoft.com/office/powerpoint/2010/main" val="2586098087"/>
              </p:ext>
            </p:extLst>
          </p:nvPr>
        </p:nvGraphicFramePr>
        <p:xfrm>
          <a:off x="2031999" y="1264555"/>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573316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2B249B5F-2B3F-4E59-B6F7-3FC6E13F46EA}"/>
              </a:ext>
            </a:extLst>
          </p:cNvPr>
          <p:cNvSpPr>
            <a:spLocks noGrp="1"/>
          </p:cNvSpPr>
          <p:nvPr>
            <p:ph idx="1"/>
          </p:nvPr>
        </p:nvSpPr>
        <p:spPr>
          <a:xfrm>
            <a:off x="2289954" y="2183477"/>
            <a:ext cx="8915400" cy="3777622"/>
          </a:xfrm>
        </p:spPr>
        <p:txBody>
          <a:bodyPr/>
          <a:lstStyle/>
          <a:p>
            <a:pPr marL="0" indent="0">
              <a:buNone/>
            </a:pPr>
            <a:endParaRPr lang="de-AT" dirty="0"/>
          </a:p>
          <a:p>
            <a:pPr marL="0" indent="0">
              <a:buNone/>
            </a:pPr>
            <a:r>
              <a:rPr lang="en-GB" i="1" dirty="0"/>
              <a:t>“We all need people </a:t>
            </a:r>
            <a:br>
              <a:rPr lang="en-GB" i="1" dirty="0"/>
            </a:br>
            <a:r>
              <a:rPr lang="en-GB" i="1" dirty="0"/>
              <a:t>who will give us feedback. </a:t>
            </a:r>
            <a:br>
              <a:rPr lang="en-GB" i="1" dirty="0"/>
            </a:br>
            <a:r>
              <a:rPr lang="en-GB" i="1" dirty="0"/>
              <a:t>That‘s how we improve.“</a:t>
            </a:r>
          </a:p>
          <a:p>
            <a:pPr marL="0" indent="0">
              <a:buNone/>
            </a:pPr>
            <a:r>
              <a:rPr lang="en-GB" sz="2000" dirty="0"/>
              <a:t>Bill Gates</a:t>
            </a:r>
          </a:p>
        </p:txBody>
      </p:sp>
      <p:pic>
        <p:nvPicPr>
          <p:cNvPr id="15" name="Grafik 14">
            <a:extLst>
              <a:ext uri="{FF2B5EF4-FFF2-40B4-BE49-F238E27FC236}">
                <a16:creationId xmlns:a16="http://schemas.microsoft.com/office/drawing/2014/main" id="{72673383-F888-47EC-A43F-DFF33D30B49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28757" y="1763337"/>
            <a:ext cx="4996988" cy="3331325"/>
          </a:xfrm>
          <a:prstGeom prst="rect">
            <a:avLst/>
          </a:prstGeom>
        </p:spPr>
      </p:pic>
    </p:spTree>
    <p:extLst>
      <p:ext uri="{BB962C8B-B14F-4D97-AF65-F5344CB8AC3E}">
        <p14:creationId xmlns:p14="http://schemas.microsoft.com/office/powerpoint/2010/main" val="3029786906"/>
      </p:ext>
    </p:extLst>
  </p:cSld>
  <p:clrMapOvr>
    <a:masterClrMapping/>
  </p:clrMapOvr>
</p:sld>
</file>

<file path=ppt/theme/theme1.xml><?xml version="1.0" encoding="utf-8"?>
<a:theme xmlns:a="http://schemas.openxmlformats.org/drawingml/2006/main" name="Wisp">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38</TotalTime>
  <Words>386</Words>
  <Application>Microsoft Office PowerPoint</Application>
  <PresentationFormat>Widescreen</PresentationFormat>
  <Paragraphs>115</Paragraphs>
  <Slides>7</Slides>
  <Notes>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vt:i4>
      </vt:variant>
    </vt:vector>
  </HeadingPairs>
  <TitlesOfParts>
    <vt:vector size="13" baseType="lpstr">
      <vt:lpstr>Arial</vt:lpstr>
      <vt:lpstr>Calibri</vt:lpstr>
      <vt:lpstr>Century Gothic</vt:lpstr>
      <vt:lpstr>Wingdings</vt:lpstr>
      <vt:lpstr>Wingdings 3</vt:lpstr>
      <vt:lpstr>Wisp</vt:lpstr>
      <vt:lpstr>Measuring feedback and impact </vt:lpstr>
      <vt:lpstr>Origins</vt:lpstr>
      <vt:lpstr>Reasons to give feedback </vt:lpstr>
      <vt:lpstr>How and when to give feedback </vt:lpstr>
      <vt:lpstr>How to react to feedback</vt:lpstr>
      <vt:lpstr>How to implement feedback</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Agony of Choice</dc:title>
  <dc:creator>Claudia Liebeswar</dc:creator>
  <cp:lastModifiedBy>DRAXELMAYR Richard</cp:lastModifiedBy>
  <cp:revision>51</cp:revision>
  <dcterms:created xsi:type="dcterms:W3CDTF">2018-08-22T14:26:31Z</dcterms:created>
  <dcterms:modified xsi:type="dcterms:W3CDTF">2018-12-19T22:22:38Z</dcterms:modified>
</cp:coreProperties>
</file>