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09" r:id="rId2"/>
    <p:sldId id="311" r:id="rId3"/>
    <p:sldId id="312" r:id="rId4"/>
    <p:sldId id="313" r:id="rId5"/>
    <p:sldId id="314" r:id="rId6"/>
  </p:sldIdLst>
  <p:sldSz cx="12192000" cy="6858000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3" autoAdjust="0"/>
    <p:restoredTop sz="94660"/>
  </p:normalViewPr>
  <p:slideViewPr>
    <p:cSldViewPr snapToGrid="0">
      <p:cViewPr varScale="1">
        <p:scale>
          <a:sx n="58" d="100"/>
          <a:sy n="58" d="100"/>
        </p:scale>
        <p:origin x="72" y="13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6494A-D67D-4A56-936B-0EDC4C030390}" type="datetimeFigureOut">
              <a:rPr lang="sk-SK" smtClean="0"/>
              <a:t>8. 7. 2019</a:t>
            </a:fld>
            <a:endParaRPr lang="sk-S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B3589-2801-4938-B4DF-DA4CB075C3C8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4054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E85A-8FFA-4355-8AC0-76045A4CFF1A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75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E85A-8FFA-4355-8AC0-76045A4CFF1A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613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E85A-8FFA-4355-8AC0-76045A4CFF1A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880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6E85A-8FFA-4355-8AC0-76045A4CFF1A}" type="datetimeFigureOut">
              <a:rPr lang="en-GB" smtClean="0"/>
              <a:t>08/07/2019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3585D7-65AE-441C-B233-DD8CA20DF2B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07" y="6149506"/>
            <a:ext cx="617651" cy="61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29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984163" y="2825750"/>
            <a:ext cx="9046302" cy="150237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Administrative and methodological procedures</a:t>
            </a:r>
            <a:endParaRPr lang="sk-SK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227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10607-E33B-4A9E-B07C-F854F2F67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guidelines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01D040-00DC-45E8-A327-D2F8CD18D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Quality is not about documents and methodological procedures</a:t>
            </a:r>
          </a:p>
          <a:p>
            <a:r>
              <a:rPr lang="en-US" dirty="0"/>
              <a:t>However, sometimes they can be useful in formalizing your service</a:t>
            </a:r>
          </a:p>
          <a:p>
            <a:r>
              <a:rPr lang="en-US" dirty="0"/>
              <a:t>What documents do you currently use?</a:t>
            </a:r>
          </a:p>
          <a:p>
            <a:r>
              <a:rPr lang="en-US" dirty="0"/>
              <a:t>Which one would be helpful to develop?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270284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31FEA-6B74-45CB-BC8D-DC3A95641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Budgeting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C47FB-A5A4-44AE-B735-99CB7250D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Fixed costs: remain constant, independent of output-number of clients, interviews, etc.</a:t>
            </a:r>
          </a:p>
          <a:p>
            <a:r>
              <a:rPr lang="en-US" dirty="0"/>
              <a:t>Variable costs: vary with output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417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31FEA-6B74-45CB-BC8D-DC3A95641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current “cost” of your service?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BC47FB-A5A4-44AE-B735-99CB7250DC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Try to estimate the real cost of the service you provide. </a:t>
            </a:r>
          </a:p>
          <a:p>
            <a:pPr lvl="1"/>
            <a:r>
              <a:rPr lang="en-US" dirty="0"/>
              <a:t>Estimate the fixed costs (e.g. rent, energies, your salary…)</a:t>
            </a:r>
          </a:p>
          <a:p>
            <a:pPr lvl="1"/>
            <a:r>
              <a:rPr lang="en-US" dirty="0"/>
              <a:t>Estimate the variable costs (e.g. papers, tools, number of hours…)</a:t>
            </a:r>
          </a:p>
          <a:p>
            <a:r>
              <a:rPr lang="en-US" dirty="0"/>
              <a:t>Calculate the following:</a:t>
            </a:r>
          </a:p>
          <a:p>
            <a:pPr lvl="1"/>
            <a:r>
              <a:rPr lang="en-US" dirty="0"/>
              <a:t>Total cost of the service per 1 participant </a:t>
            </a:r>
            <a:r>
              <a:rPr lang="en-US" i="1" dirty="0"/>
              <a:t>(attention if you use group activities! Divide the cost by the number of participants!)</a:t>
            </a:r>
          </a:p>
          <a:p>
            <a:pPr lvl="1"/>
            <a:r>
              <a:rPr lang="en-US" dirty="0"/>
              <a:t>Total cost of the service in person-hour</a:t>
            </a:r>
          </a:p>
          <a:p>
            <a:pPr lvl="1"/>
            <a:endParaRPr lang="sk-SK" dirty="0"/>
          </a:p>
          <a:p>
            <a:pPr lvl="1"/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947712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6F0C1-3C95-4AA7-A5F2-BDE60BEDF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Exercise</a:t>
            </a:r>
            <a:endParaRPr lang="sk-S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5EE61-F189-40AA-8384-3F4BC8869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Worksheet “Documents and budgeting”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4564517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162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Century Gothic</vt:lpstr>
      <vt:lpstr>Wingdings 3</vt:lpstr>
      <vt:lpstr>Wisp</vt:lpstr>
      <vt:lpstr>Administrative and methodological procedures</vt:lpstr>
      <vt:lpstr>Operational guidelines</vt:lpstr>
      <vt:lpstr>Budgeting</vt:lpstr>
      <vt:lpstr>What is the current “cost” of your service?</vt:lpstr>
      <vt:lpstr>Exercise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strategy</dc:title>
  <dc:creator>Tomas Sprlak</dc:creator>
  <cp:lastModifiedBy>Tomas Sprlak</cp:lastModifiedBy>
  <cp:revision>4</cp:revision>
  <dcterms:created xsi:type="dcterms:W3CDTF">2019-06-25T19:11:45Z</dcterms:created>
  <dcterms:modified xsi:type="dcterms:W3CDTF">2019-07-08T06:20:29Z</dcterms:modified>
</cp:coreProperties>
</file>